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45F"/>
    <a:srgbClr val="ABD0E6"/>
    <a:srgbClr val="529C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1"/>
    <p:restoredTop sz="94762"/>
  </p:normalViewPr>
  <p:slideViewPr>
    <p:cSldViewPr snapToGrid="0">
      <p:cViewPr varScale="1">
        <p:scale>
          <a:sx n="53" d="100"/>
          <a:sy n="53" d="100"/>
        </p:scale>
        <p:origin x="4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a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1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13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etailní záběr divokých rostlin rostoucích mezi lávovými kameny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Detailní záběr divoké rostliny rostoucí mezi lávovými kameny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elená kopcovitá krajina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ázev prezentac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Název prezentace</a:t>
            </a:r>
          </a:p>
        </p:txBody>
      </p:sp>
      <p:sp>
        <p:nvSpPr>
          <p:cNvPr id="23" name="Autor a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a datum</a:t>
            </a:r>
          </a:p>
        </p:txBody>
      </p:sp>
      <p:sp>
        <p:nvSpPr>
          <p:cNvPr id="24" name="Text úrovně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Podtitul prezentace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61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62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Velký skalní útvar pod temnými mraky s polní cestou v popředí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d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ázev oddílu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Název oddílu</a:t>
            </a:r>
          </a:p>
        </p:txBody>
      </p:sp>
      <p:sp>
        <p:nvSpPr>
          <p:cNvPr id="72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en náz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Název snímku</a:t>
            </a:r>
          </a:p>
        </p:txBody>
      </p:sp>
      <p:sp>
        <p:nvSpPr>
          <p:cNvPr id="80" name="Podtitul snímku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Podtitul snímku</a:t>
            </a:r>
          </a:p>
        </p:txBody>
      </p: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ázev program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Název programu</a:t>
            </a:r>
          </a:p>
        </p:txBody>
      </p:sp>
      <p:sp>
        <p:nvSpPr>
          <p:cNvPr id="89" name="Program – podtitu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Program – podtitul</a:t>
            </a:r>
          </a:p>
        </p:txBody>
      </p:sp>
      <p:sp>
        <p:nvSpPr>
          <p:cNvPr id="90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Body programu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ý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Výpis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Zdroj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Zdroj</a:t>
            </a:r>
          </a:p>
        </p:txBody>
      </p:sp>
      <p:sp>
        <p:nvSpPr>
          <p:cNvPr id="116" name="Text úrovně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„Význačný citát“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snímku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Název snímku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s odrážkami na snímku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D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189EC0DF-8F68-0DAB-F472-D9AEBE6F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160"/>
          <a:stretch/>
        </p:blipFill>
        <p:spPr>
          <a:xfrm>
            <a:off x="0" y="4838478"/>
            <a:ext cx="24384000" cy="9047747"/>
          </a:xfrm>
          <a:prstGeom prst="rect">
            <a:avLst/>
          </a:prstGeom>
        </p:spPr>
      </p:pic>
      <p:sp>
        <p:nvSpPr>
          <p:cNvPr id="152" name="Škola a město"/>
          <p:cNvSpPr txBox="1">
            <a:spLocks noGrp="1"/>
          </p:cNvSpPr>
          <p:nvPr>
            <p:ph type="body" idx="21"/>
          </p:nvPr>
        </p:nvSpPr>
        <p:spPr>
          <a:xfrm>
            <a:off x="2814577" y="6060602"/>
            <a:ext cx="21971003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529CC7"/>
                </a:solidFill>
              </a:rPr>
              <a:t>Škola</a:t>
            </a:r>
            <a:r>
              <a:rPr dirty="0">
                <a:solidFill>
                  <a:srgbClr val="529CC7"/>
                </a:solidFill>
              </a:rPr>
              <a:t> a </a:t>
            </a:r>
            <a:r>
              <a:rPr dirty="0" err="1">
                <a:solidFill>
                  <a:srgbClr val="529CC7"/>
                </a:solidFill>
              </a:rPr>
              <a:t>město</a:t>
            </a:r>
            <a:endParaRPr dirty="0">
              <a:solidFill>
                <a:srgbClr val="529CC7"/>
              </a:solidFill>
            </a:endParaRPr>
          </a:p>
        </p:txBody>
      </p:sp>
      <p:sp>
        <p:nvSpPr>
          <p:cNvPr id="154" name="Jméno týmu"/>
          <p:cNvSpPr txBox="1">
            <a:spLocks noGrp="1"/>
          </p:cNvSpPr>
          <p:nvPr>
            <p:ph type="subTitle" sz="quarter" idx="1"/>
          </p:nvPr>
        </p:nvSpPr>
        <p:spPr>
          <a:xfrm>
            <a:off x="2814580" y="4224504"/>
            <a:ext cx="21971000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D3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rgbClr val="529CC7"/>
                </a:solidFill>
              </a:rPr>
              <a:t>Jméno</a:t>
            </a:r>
            <a:r>
              <a:rPr dirty="0">
                <a:solidFill>
                  <a:srgbClr val="529CC7"/>
                </a:solidFill>
              </a:rPr>
              <a:t> </a:t>
            </a:r>
            <a:r>
              <a:rPr dirty="0" err="1">
                <a:solidFill>
                  <a:srgbClr val="529CC7"/>
                </a:solidFill>
              </a:rPr>
              <a:t>týmu</a:t>
            </a:r>
            <a:endParaRPr dirty="0">
              <a:solidFill>
                <a:srgbClr val="529CC7"/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460DD5A-3592-371A-CFC1-E51254AC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5381" y="1974203"/>
            <a:ext cx="11064039" cy="11235574"/>
          </a:xfrm>
          <a:prstGeom prst="rect">
            <a:avLst/>
          </a:prstGeom>
        </p:spPr>
      </p:pic>
      <p:sp>
        <p:nvSpPr>
          <p:cNvPr id="9" name="Jméno týmu">
            <a:extLst>
              <a:ext uri="{FF2B5EF4-FFF2-40B4-BE49-F238E27FC236}">
                <a16:creationId xmlns:a16="http://schemas.microsoft.com/office/drawing/2014/main" id="{21343674-4514-74FC-973E-20FCE2789050}"/>
              </a:ext>
            </a:extLst>
          </p:cNvPr>
          <p:cNvSpPr txBox="1">
            <a:spLocks/>
          </p:cNvSpPr>
          <p:nvPr/>
        </p:nvSpPr>
        <p:spPr>
          <a:xfrm>
            <a:off x="16989978" y="528804"/>
            <a:ext cx="7131525" cy="76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91D3E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cs-CZ" sz="3600" dirty="0">
                <a:solidFill>
                  <a:srgbClr val="529CC7"/>
                </a:solidFill>
              </a:rPr>
              <a:t>Technologická olympiáda 2025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E4BBF2CE-7424-808F-837F-2D9AE48D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577" y="-691421"/>
            <a:ext cx="21971004" cy="4648201"/>
          </a:xfrm>
        </p:spPr>
        <p:txBody>
          <a:bodyPr>
            <a:normAutofit/>
          </a:bodyPr>
          <a:lstStyle/>
          <a:p>
            <a:endParaRPr lang="cs-CZ" sz="6600" dirty="0">
              <a:solidFill>
                <a:srgbClr val="39545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Název oddíl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oddílu</a:t>
            </a:r>
            <a:endParaRPr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2" name="Technologická olympiáda"/>
            <p:cNvSpPr txBox="1"/>
            <p:nvPr/>
          </p:nvSpPr>
          <p:spPr>
            <a:xfrm>
              <a:off x="283108" y="122700"/>
              <a:ext cx="3143489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 err="1">
                  <a:solidFill>
                    <a:srgbClr val="ABD0E6"/>
                  </a:solidFill>
                </a:rPr>
                <a:t>Technologická</a:t>
              </a:r>
              <a:r>
                <a:rPr dirty="0">
                  <a:solidFill>
                    <a:srgbClr val="ABD0E6"/>
                  </a:solidFill>
                </a:rPr>
                <a:t> </a:t>
              </a:r>
              <a:r>
                <a:rPr dirty="0" err="1">
                  <a:solidFill>
                    <a:srgbClr val="ABD0E6"/>
                  </a:solidFill>
                </a:rPr>
                <a:t>olympiáda</a:t>
              </a:r>
              <a:r>
                <a:rPr lang="cs-CZ" dirty="0">
                  <a:solidFill>
                    <a:srgbClr val="ABD0E6"/>
                  </a:solidFill>
                </a:rPr>
                <a:t> 2025</a:t>
              </a:r>
              <a:endParaRPr dirty="0">
                <a:solidFill>
                  <a:srgbClr val="ABD0E6"/>
                </a:solidFill>
              </a:endParaRPr>
            </a:p>
          </p:txBody>
        </p:sp>
        <p:sp>
          <p:nvSpPr>
            <p:cNvPr id="163" name="22. 4. 2022"/>
            <p:cNvSpPr txBox="1"/>
            <p:nvPr/>
          </p:nvSpPr>
          <p:spPr>
            <a:xfrm>
              <a:off x="5517981" y="122700"/>
              <a:ext cx="1077218" cy="36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lang="cs-CZ" dirty="0">
                  <a:solidFill>
                    <a:srgbClr val="ABD0E6"/>
                  </a:solidFill>
                </a:rPr>
                <a:t>28.3.2025</a:t>
              </a: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sp>
        <p:nvSpPr>
          <p:cNvPr id="4" name="Název snímku">
            <a:extLst>
              <a:ext uri="{FF2B5EF4-FFF2-40B4-BE49-F238E27FC236}">
                <a16:creationId xmlns:a16="http://schemas.microsoft.com/office/drawing/2014/main" id="{B9E9637A-5774-0A60-7C9A-E9BD4E5DFC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10285016" cy="1742825"/>
          </a:xfrm>
          <a:prstGeom prst="rect">
            <a:avLst/>
          </a:prstGeom>
        </p:spPr>
        <p:txBody>
          <a:bodyPr/>
          <a:lstStyle/>
          <a:p>
            <a:pPr defTabSz="2292038">
              <a:defRPr sz="10716" spc="-214"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Jméno oddílu</a:t>
            </a:r>
            <a:endParaRPr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itul snímku">
            <a:extLst>
              <a:ext uri="{FF2B5EF4-FFF2-40B4-BE49-F238E27FC236}">
                <a16:creationId xmlns:a16="http://schemas.microsoft.com/office/drawing/2014/main" id="{96A49EA2-DEC8-705A-C243-0392013E604D}"/>
              </a:ext>
            </a:extLst>
          </p:cNvPr>
          <p:cNvSpPr txBox="1">
            <a:spLocks/>
          </p:cNvSpPr>
          <p:nvPr/>
        </p:nvSpPr>
        <p:spPr>
          <a:xfrm>
            <a:off x="1206500" y="2779362"/>
            <a:ext cx="10285016" cy="93478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  <a:defRPr>
                <a:solidFill>
                  <a:srgbClr val="91D3EE"/>
                </a:solidFill>
              </a:defRPr>
            </a:pPr>
            <a:r>
              <a:rPr lang="cs-CZ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</a:t>
            </a:r>
          </a:p>
        </p:txBody>
      </p:sp>
      <p:sp>
        <p:nvSpPr>
          <p:cNvPr id="6" name="Text s odrážkami na snímku">
            <a:extLst>
              <a:ext uri="{FF2B5EF4-FFF2-40B4-BE49-F238E27FC236}">
                <a16:creationId xmlns:a16="http://schemas.microsoft.com/office/drawing/2014/main" id="{D54EC013-621E-CFE5-08BA-5D0E6876804B}"/>
              </a:ext>
            </a:extLst>
          </p:cNvPr>
          <p:cNvSpPr txBox="1">
            <a:spLocks/>
          </p:cNvSpPr>
          <p:nvPr/>
        </p:nvSpPr>
        <p:spPr>
          <a:xfrm>
            <a:off x="13133486" y="957914"/>
            <a:ext cx="10044014" cy="11546602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defRPr sz="7200">
                <a:solidFill>
                  <a:srgbClr val="91D3EE"/>
                </a:solidFill>
              </a:defRPr>
            </a:pPr>
            <a:r>
              <a:rPr lang="cs-CZ" sz="7200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s odrážkami</a:t>
            </a:r>
          </a:p>
        </p:txBody>
      </p:sp>
      <p:sp>
        <p:nvSpPr>
          <p:cNvPr id="2" name="Technologická olympiáda">
            <a:extLst>
              <a:ext uri="{FF2B5EF4-FFF2-40B4-BE49-F238E27FC236}">
                <a16:creationId xmlns:a16="http://schemas.microsoft.com/office/drawing/2014/main" id="{55CAA372-B2E3-5D44-AAEE-0A7207E41869}"/>
              </a:ext>
            </a:extLst>
          </p:cNvPr>
          <p:cNvSpPr txBox="1"/>
          <p:nvPr/>
        </p:nvSpPr>
        <p:spPr>
          <a:xfrm>
            <a:off x="994307" y="13178300"/>
            <a:ext cx="314348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dirty="0" err="1">
                <a:solidFill>
                  <a:srgbClr val="ABD0E6"/>
                </a:solidFill>
              </a:rPr>
              <a:t>Technologická</a:t>
            </a:r>
            <a:r>
              <a:rPr dirty="0">
                <a:solidFill>
                  <a:srgbClr val="ABD0E6"/>
                </a:solidFill>
              </a:rPr>
              <a:t> </a:t>
            </a:r>
            <a:r>
              <a:rPr dirty="0" err="1">
                <a:solidFill>
                  <a:srgbClr val="ABD0E6"/>
                </a:solidFill>
              </a:rPr>
              <a:t>olympiáda</a:t>
            </a:r>
            <a:r>
              <a:rPr lang="cs-CZ" dirty="0">
                <a:solidFill>
                  <a:srgbClr val="ABD0E6"/>
                </a:solidFill>
              </a:rPr>
              <a:t> 2025</a:t>
            </a:r>
            <a:endParaRPr dirty="0">
              <a:solidFill>
                <a:srgbClr val="ABD0E6"/>
              </a:solidFill>
            </a:endParaRPr>
          </a:p>
        </p:txBody>
      </p:sp>
      <p:sp>
        <p:nvSpPr>
          <p:cNvPr id="3" name="22. 4. 2022">
            <a:extLst>
              <a:ext uri="{FF2B5EF4-FFF2-40B4-BE49-F238E27FC236}">
                <a16:creationId xmlns:a16="http://schemas.microsoft.com/office/drawing/2014/main" id="{2D08CD85-C72C-B52E-0021-25BB4F419B3D}"/>
              </a:ext>
            </a:extLst>
          </p:cNvPr>
          <p:cNvSpPr txBox="1"/>
          <p:nvPr/>
        </p:nvSpPr>
        <p:spPr>
          <a:xfrm>
            <a:off x="6229180" y="13178300"/>
            <a:ext cx="1077218" cy="364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lang="cs-CZ" dirty="0">
                <a:solidFill>
                  <a:srgbClr val="ABD0E6"/>
                </a:solidFill>
              </a:rPr>
              <a:t>28.3.2025</a:t>
            </a:r>
          </a:p>
        </p:txBody>
      </p:sp>
    </p:spTree>
    <p:extLst>
      <p:ext uri="{BB962C8B-B14F-4D97-AF65-F5344CB8AC3E}">
        <p14:creationId xmlns:p14="http://schemas.microsoft.com/office/powerpoint/2010/main" val="32833037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sp>
        <p:nvSpPr>
          <p:cNvPr id="7" name="Více o faktu">
            <a:extLst>
              <a:ext uri="{FF2B5EF4-FFF2-40B4-BE49-F238E27FC236}">
                <a16:creationId xmlns:a16="http://schemas.microsoft.com/office/drawing/2014/main" id="{62F18CA5-DE95-BD87-9FE7-4D79FFAE166C}"/>
              </a:ext>
            </a:extLst>
          </p:cNvPr>
          <p:cNvSpPr txBox="1">
            <a:spLocks/>
          </p:cNvSpPr>
          <p:nvPr/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r>
              <a:rPr lang="cs-CZ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o faktu</a:t>
            </a:r>
            <a:endParaRPr lang="cs-CZ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0 %">
            <a:extLst>
              <a:ext uri="{FF2B5EF4-FFF2-40B4-BE49-F238E27FC236}">
                <a16:creationId xmlns:a16="http://schemas.microsoft.com/office/drawing/2014/main" id="{C1AA676A-5341-B227-A407-ED7040BED5E6}"/>
              </a:ext>
            </a:extLst>
          </p:cNvPr>
          <p:cNvSpPr txBox="1">
            <a:spLocks/>
          </p:cNvSpPr>
          <p:nvPr/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endParaRPr lang="cs-CZ" sz="9600" dirty="0">
              <a:solidFill>
                <a:srgbClr val="395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None/>
              <a:defRPr>
                <a:solidFill>
                  <a:srgbClr val="91D3EE"/>
                </a:solidFill>
              </a:defRPr>
            </a:pPr>
            <a:r>
              <a:rPr lang="cs-CZ" sz="9600" dirty="0">
                <a:solidFill>
                  <a:srgbClr val="395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2" name="Technologická olympiáda">
            <a:extLst>
              <a:ext uri="{FF2B5EF4-FFF2-40B4-BE49-F238E27FC236}">
                <a16:creationId xmlns:a16="http://schemas.microsoft.com/office/drawing/2014/main" id="{B73F1644-2445-7EB7-E149-0ED0A738BB6D}"/>
              </a:ext>
            </a:extLst>
          </p:cNvPr>
          <p:cNvSpPr txBox="1"/>
          <p:nvPr/>
        </p:nvSpPr>
        <p:spPr>
          <a:xfrm>
            <a:off x="994307" y="13178300"/>
            <a:ext cx="314348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dirty="0" err="1">
                <a:solidFill>
                  <a:srgbClr val="ABD0E6"/>
                </a:solidFill>
              </a:rPr>
              <a:t>Technologická</a:t>
            </a:r>
            <a:r>
              <a:rPr dirty="0">
                <a:solidFill>
                  <a:srgbClr val="ABD0E6"/>
                </a:solidFill>
              </a:rPr>
              <a:t> </a:t>
            </a:r>
            <a:r>
              <a:rPr dirty="0" err="1">
                <a:solidFill>
                  <a:srgbClr val="ABD0E6"/>
                </a:solidFill>
              </a:rPr>
              <a:t>olympiáda</a:t>
            </a:r>
            <a:r>
              <a:rPr lang="cs-CZ" dirty="0">
                <a:solidFill>
                  <a:srgbClr val="ABD0E6"/>
                </a:solidFill>
              </a:rPr>
              <a:t> 2025</a:t>
            </a:r>
            <a:endParaRPr dirty="0">
              <a:solidFill>
                <a:srgbClr val="ABD0E6"/>
              </a:solidFill>
            </a:endParaRPr>
          </a:p>
        </p:txBody>
      </p:sp>
      <p:sp>
        <p:nvSpPr>
          <p:cNvPr id="3" name="22. 4. 2022">
            <a:extLst>
              <a:ext uri="{FF2B5EF4-FFF2-40B4-BE49-F238E27FC236}">
                <a16:creationId xmlns:a16="http://schemas.microsoft.com/office/drawing/2014/main" id="{023A6A6A-9116-D479-1EF9-8897D4201030}"/>
              </a:ext>
            </a:extLst>
          </p:cNvPr>
          <p:cNvSpPr txBox="1"/>
          <p:nvPr/>
        </p:nvSpPr>
        <p:spPr>
          <a:xfrm>
            <a:off x="6229180" y="13178300"/>
            <a:ext cx="1077218" cy="364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lang="cs-CZ" dirty="0">
                <a:solidFill>
                  <a:srgbClr val="ABD0E6"/>
                </a:solidFill>
              </a:rPr>
              <a:t>28.3.2025</a:t>
            </a:r>
          </a:p>
        </p:txBody>
      </p:sp>
    </p:spTree>
    <p:extLst>
      <p:ext uri="{BB962C8B-B14F-4D97-AF65-F5344CB8AC3E}">
        <p14:creationId xmlns:p14="http://schemas.microsoft.com/office/powerpoint/2010/main" val="39463927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ek" descr="Obrázek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brightnessContrast bright="15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5810" y="-851247"/>
            <a:ext cx="6524669" cy="6526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Seskupit"/>
          <p:cNvGrpSpPr/>
          <p:nvPr/>
        </p:nvGrpSpPr>
        <p:grpSpPr>
          <a:xfrm>
            <a:off x="711199" y="13055599"/>
            <a:ext cx="22961601" cy="486903"/>
            <a:chOff x="0" y="0"/>
            <a:chExt cx="22961600" cy="486901"/>
          </a:xfrm>
        </p:grpSpPr>
        <p:sp>
          <p:nvSpPr>
            <p:cNvPr id="161" name="Čára"/>
            <p:cNvSpPr/>
            <p:nvPr/>
          </p:nvSpPr>
          <p:spPr>
            <a:xfrm>
              <a:off x="0" y="0"/>
              <a:ext cx="22961600" cy="0"/>
            </a:xfrm>
            <a:prstGeom prst="line">
              <a:avLst/>
            </a:prstGeom>
            <a:noFill/>
            <a:ln w="12700" cap="flat">
              <a:solidFill>
                <a:srgbClr val="2036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>
                <a:solidFill>
                  <a:srgbClr val="529CC7"/>
                </a:solidFill>
              </a:endParaRPr>
            </a:p>
          </p:txBody>
        </p:sp>
        <p:sp>
          <p:nvSpPr>
            <p:cNvPr id="164" name="FEL ČVUT v Praze"/>
            <p:cNvSpPr txBox="1"/>
            <p:nvPr/>
          </p:nvSpPr>
          <p:spPr>
            <a:xfrm>
              <a:off x="9468366" y="122700"/>
              <a:ext cx="1897955" cy="36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203648"/>
                  </a:solidFill>
                </a:defRPr>
              </a:lvl1pPr>
            </a:lstStyle>
            <a:p>
              <a:r>
                <a:rPr dirty="0">
                  <a:solidFill>
                    <a:srgbClr val="ABD0E6"/>
                  </a:solidFill>
                </a:rPr>
                <a:t>FEL ČVUT v </a:t>
              </a:r>
              <a:r>
                <a:rPr dirty="0" err="1">
                  <a:solidFill>
                    <a:srgbClr val="ABD0E6"/>
                  </a:solidFill>
                </a:rPr>
                <a:t>Praze</a:t>
              </a:r>
              <a:endParaRPr dirty="0">
                <a:solidFill>
                  <a:srgbClr val="ABD0E6"/>
                </a:solidFill>
              </a:endParaRPr>
            </a:p>
          </p:txBody>
        </p:sp>
      </p:grpSp>
      <p:pic>
        <p:nvPicPr>
          <p:cNvPr id="3" name="vodopád v zelené skalnaté krajině" descr="vodopád v zelené skalnaté krajině">
            <a:extLst>
              <a:ext uri="{FF2B5EF4-FFF2-40B4-BE49-F238E27FC236}">
                <a16:creationId xmlns:a16="http://schemas.microsoft.com/office/drawing/2014/main" id="{5494DAE5-77FE-F823-7330-5A02B33E74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14" t="19553" r="5790" b="8371"/>
          <a:stretch>
            <a:fillRect/>
          </a:stretch>
        </p:blipFill>
        <p:spPr>
          <a:xfrm>
            <a:off x="1132746" y="1093589"/>
            <a:ext cx="22118507" cy="11528822"/>
          </a:xfrm>
          <a:prstGeom prst="rect">
            <a:avLst/>
          </a:prstGeom>
        </p:spPr>
      </p:pic>
      <p:sp>
        <p:nvSpPr>
          <p:cNvPr id="2" name="Technologická olympiáda">
            <a:extLst>
              <a:ext uri="{FF2B5EF4-FFF2-40B4-BE49-F238E27FC236}">
                <a16:creationId xmlns:a16="http://schemas.microsoft.com/office/drawing/2014/main" id="{DC326045-B008-13F8-22DB-9C05E1CEB5A0}"/>
              </a:ext>
            </a:extLst>
          </p:cNvPr>
          <p:cNvSpPr txBox="1"/>
          <p:nvPr/>
        </p:nvSpPr>
        <p:spPr>
          <a:xfrm>
            <a:off x="994307" y="13178300"/>
            <a:ext cx="3143489" cy="36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dirty="0" err="1">
                <a:solidFill>
                  <a:srgbClr val="ABD0E6"/>
                </a:solidFill>
              </a:rPr>
              <a:t>Technologická</a:t>
            </a:r>
            <a:r>
              <a:rPr dirty="0">
                <a:solidFill>
                  <a:srgbClr val="ABD0E6"/>
                </a:solidFill>
              </a:rPr>
              <a:t> </a:t>
            </a:r>
            <a:r>
              <a:rPr dirty="0" err="1">
                <a:solidFill>
                  <a:srgbClr val="ABD0E6"/>
                </a:solidFill>
              </a:rPr>
              <a:t>olympiáda</a:t>
            </a:r>
            <a:r>
              <a:rPr lang="cs-CZ" dirty="0">
                <a:solidFill>
                  <a:srgbClr val="ABD0E6"/>
                </a:solidFill>
              </a:rPr>
              <a:t> 2025</a:t>
            </a:r>
            <a:endParaRPr dirty="0">
              <a:solidFill>
                <a:srgbClr val="ABD0E6"/>
              </a:solidFill>
            </a:endParaRPr>
          </a:p>
        </p:txBody>
      </p:sp>
      <p:sp>
        <p:nvSpPr>
          <p:cNvPr id="4" name="22. 4. 2022">
            <a:extLst>
              <a:ext uri="{FF2B5EF4-FFF2-40B4-BE49-F238E27FC236}">
                <a16:creationId xmlns:a16="http://schemas.microsoft.com/office/drawing/2014/main" id="{06B2728C-CD6B-2D3C-3B4D-7E233F20A097}"/>
              </a:ext>
            </a:extLst>
          </p:cNvPr>
          <p:cNvSpPr txBox="1"/>
          <p:nvPr/>
        </p:nvSpPr>
        <p:spPr>
          <a:xfrm>
            <a:off x="6229180" y="13178300"/>
            <a:ext cx="1077218" cy="364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1700">
                <a:solidFill>
                  <a:srgbClr val="203648"/>
                </a:solidFill>
              </a:defRPr>
            </a:lvl1pPr>
          </a:lstStyle>
          <a:p>
            <a:r>
              <a:rPr lang="cs-CZ" dirty="0">
                <a:solidFill>
                  <a:srgbClr val="ABD0E6"/>
                </a:solidFill>
              </a:rPr>
              <a:t>28.3.2025</a:t>
            </a:r>
          </a:p>
        </p:txBody>
      </p:sp>
    </p:spTree>
    <p:extLst>
      <p:ext uri="{BB962C8B-B14F-4D97-AF65-F5344CB8AC3E}">
        <p14:creationId xmlns:p14="http://schemas.microsoft.com/office/powerpoint/2010/main" val="24444398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53</Words>
  <Application>Microsoft Macintosh PowerPoint</Application>
  <PresentationFormat>Vlastní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Helvetica Neue</vt:lpstr>
      <vt:lpstr>Helvetica Neue Medium</vt:lpstr>
      <vt:lpstr>20_BasicBlack</vt:lpstr>
      <vt:lpstr>Prezentace aplikace PowerPoint</vt:lpstr>
      <vt:lpstr>Jméno oddílu</vt:lpstr>
      <vt:lpstr>Jméno oddílu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Tadeáš Salaba</cp:lastModifiedBy>
  <cp:revision>3</cp:revision>
  <dcterms:modified xsi:type="dcterms:W3CDTF">2025-03-25T10:57:41Z</dcterms:modified>
</cp:coreProperties>
</file>