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4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45F"/>
    <a:srgbClr val="ABD0E6"/>
    <a:srgbClr val="529CC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/>
    <p:restoredTop sz="94762"/>
  </p:normalViewPr>
  <p:slideViewPr>
    <p:cSldViewPr snapToGrid="0">
      <p:cViewPr varScale="1">
        <p:scale>
          <a:sx n="60" d="100"/>
          <a:sy n="60" d="100"/>
        </p:scale>
        <p:origin x="92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a datum</a:t>
            </a:r>
          </a:p>
        </p:txBody>
      </p:sp>
      <p:sp>
        <p:nvSpPr>
          <p:cNvPr id="1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Název prezentace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etailní záběr divokých rostlin rostoucích mezi lávovými kameny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Velký skalní útvar pod temnými mraky s polní cestou v popředí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Detailní záběr divoké rostliny rostoucí mezi lávovými kameny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elená kopcovitá krajina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Název prezentace</a:t>
            </a:r>
          </a:p>
        </p:txBody>
      </p:sp>
      <p:sp>
        <p:nvSpPr>
          <p:cNvPr id="23" name="Autor a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a datum</a:t>
            </a:r>
          </a:p>
        </p:txBody>
      </p:sp>
      <p:sp>
        <p:nvSpPr>
          <p:cNvPr id="2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Podtitul prezentace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61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62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Velký skalní útvar pod temnými mraky s polní cestou v popředí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Název oddílu</a:t>
            </a:r>
          </a:p>
        </p:txBody>
      </p:sp>
      <p:sp>
        <p:nvSpPr>
          <p:cNvPr id="7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80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8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Název programu</a:t>
            </a:r>
          </a:p>
        </p:txBody>
      </p:sp>
      <p:sp>
        <p:nvSpPr>
          <p:cNvPr id="89" name="Program – podtitu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Program – podtitul</a:t>
            </a:r>
          </a:p>
        </p:txBody>
      </p:sp>
      <p:sp>
        <p:nvSpPr>
          <p:cNvPr id="90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Výpis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Zdroj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Zdroj</a:t>
            </a:r>
          </a:p>
        </p:txBody>
      </p:sp>
      <p:sp>
        <p:nvSpPr>
          <p:cNvPr id="116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„Význačný citát“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Název snímku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3" r:id="rId11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89EC0DF-8F68-0DAB-F472-D9AEBE6FD4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5160"/>
          <a:stretch/>
        </p:blipFill>
        <p:spPr>
          <a:xfrm>
            <a:off x="0" y="4838478"/>
            <a:ext cx="24384000" cy="9047747"/>
          </a:xfrm>
          <a:prstGeom prst="rect">
            <a:avLst/>
          </a:prstGeom>
        </p:spPr>
      </p:pic>
      <p:sp>
        <p:nvSpPr>
          <p:cNvPr id="152" name="Škola a město"/>
          <p:cNvSpPr txBox="1">
            <a:spLocks noGrp="1"/>
          </p:cNvSpPr>
          <p:nvPr>
            <p:ph type="body" idx="21"/>
          </p:nvPr>
        </p:nvSpPr>
        <p:spPr>
          <a:xfrm>
            <a:off x="2814577" y="6060602"/>
            <a:ext cx="21971003" cy="6369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>
              <a:defRPr>
                <a:solidFill>
                  <a:srgbClr val="91D3E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rgbClr val="529CC7"/>
                </a:solidFill>
              </a:rPr>
              <a:t>Škola</a:t>
            </a:r>
            <a:r>
              <a:rPr dirty="0">
                <a:solidFill>
                  <a:srgbClr val="529CC7"/>
                </a:solidFill>
              </a:rPr>
              <a:t> a </a:t>
            </a:r>
            <a:r>
              <a:rPr dirty="0" err="1">
                <a:solidFill>
                  <a:srgbClr val="529CC7"/>
                </a:solidFill>
              </a:rPr>
              <a:t>město</a:t>
            </a:r>
            <a:endParaRPr dirty="0">
              <a:solidFill>
                <a:srgbClr val="529CC7"/>
              </a:solidFill>
            </a:endParaRPr>
          </a:p>
        </p:txBody>
      </p:sp>
      <p:sp>
        <p:nvSpPr>
          <p:cNvPr id="154" name="Jméno týmu"/>
          <p:cNvSpPr txBox="1">
            <a:spLocks noGrp="1"/>
          </p:cNvSpPr>
          <p:nvPr>
            <p:ph type="subTitle" sz="quarter" idx="1"/>
          </p:nvPr>
        </p:nvSpPr>
        <p:spPr>
          <a:xfrm>
            <a:off x="2814580" y="4224504"/>
            <a:ext cx="21971000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D3E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rgbClr val="529CC7"/>
                </a:solidFill>
              </a:rPr>
              <a:t>Jméno</a:t>
            </a:r>
            <a:r>
              <a:rPr dirty="0">
                <a:solidFill>
                  <a:srgbClr val="529CC7"/>
                </a:solidFill>
              </a:rPr>
              <a:t> </a:t>
            </a:r>
            <a:r>
              <a:rPr dirty="0" err="1">
                <a:solidFill>
                  <a:srgbClr val="529CC7"/>
                </a:solidFill>
              </a:rPr>
              <a:t>týmu</a:t>
            </a:r>
            <a:endParaRPr dirty="0">
              <a:solidFill>
                <a:srgbClr val="529CC7"/>
              </a:solidFill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F460DD5A-3592-371A-CFC1-E51254AC47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5381" y="1974203"/>
            <a:ext cx="11064039" cy="11235574"/>
          </a:xfrm>
          <a:prstGeom prst="rect">
            <a:avLst/>
          </a:prstGeom>
        </p:spPr>
      </p:pic>
      <p:sp>
        <p:nvSpPr>
          <p:cNvPr id="9" name="Jméno týmu">
            <a:extLst>
              <a:ext uri="{FF2B5EF4-FFF2-40B4-BE49-F238E27FC236}">
                <a16:creationId xmlns:a16="http://schemas.microsoft.com/office/drawing/2014/main" id="{21343674-4514-74FC-973E-20FCE2789050}"/>
              </a:ext>
            </a:extLst>
          </p:cNvPr>
          <p:cNvSpPr txBox="1">
            <a:spLocks/>
          </p:cNvSpPr>
          <p:nvPr/>
        </p:nvSpPr>
        <p:spPr>
          <a:xfrm>
            <a:off x="16989978" y="528804"/>
            <a:ext cx="7131525" cy="7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91D3E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cs-CZ" sz="3600" dirty="0">
                <a:solidFill>
                  <a:srgbClr val="529CC7"/>
                </a:solidFill>
              </a:rPr>
              <a:t>Technologická olympiáda 2026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E4BBF2CE-7424-808F-837F-2D9AE48D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576" y="2291606"/>
            <a:ext cx="11390522" cy="1905001"/>
          </a:xfrm>
        </p:spPr>
        <p:txBody>
          <a:bodyPr>
            <a:normAutofit/>
          </a:bodyPr>
          <a:lstStyle/>
          <a:p>
            <a:endParaRPr lang="cs-CZ" sz="6600" dirty="0">
              <a:solidFill>
                <a:srgbClr val="39545F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" descr="Obrázek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15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Název oddíl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91D3EE"/>
                </a:solidFill>
              </a:defRPr>
            </a:pPr>
            <a:r>
              <a:rPr lang="cs-CZ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Jméno oddílu</a:t>
            </a:r>
            <a:endParaRPr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5810" y="-851247"/>
            <a:ext cx="6524669" cy="6526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Seskupit"/>
          <p:cNvGrpSpPr/>
          <p:nvPr/>
        </p:nvGrpSpPr>
        <p:grpSpPr>
          <a:xfrm>
            <a:off x="711199" y="13055599"/>
            <a:ext cx="22961601" cy="486903"/>
            <a:chOff x="0" y="0"/>
            <a:chExt cx="22961600" cy="486901"/>
          </a:xfrm>
        </p:grpSpPr>
        <p:sp>
          <p:nvSpPr>
            <p:cNvPr id="161" name="Čára"/>
            <p:cNvSpPr/>
            <p:nvPr/>
          </p:nvSpPr>
          <p:spPr>
            <a:xfrm>
              <a:off x="0" y="0"/>
              <a:ext cx="22961600" cy="0"/>
            </a:xfrm>
            <a:prstGeom prst="line">
              <a:avLst/>
            </a:prstGeom>
            <a:noFill/>
            <a:ln w="12700" cap="flat">
              <a:solidFill>
                <a:srgbClr val="2036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solidFill>
                  <a:srgbClr val="529CC7"/>
                </a:solidFill>
              </a:endParaRPr>
            </a:p>
          </p:txBody>
        </p:sp>
        <p:sp>
          <p:nvSpPr>
            <p:cNvPr id="162" name="Technologická olympiáda"/>
            <p:cNvSpPr txBox="1"/>
            <p:nvPr/>
          </p:nvSpPr>
          <p:spPr>
            <a:xfrm>
              <a:off x="283108" y="122700"/>
              <a:ext cx="3143489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 err="1">
                  <a:solidFill>
                    <a:srgbClr val="ABD0E6"/>
                  </a:solidFill>
                </a:rPr>
                <a:t>Technologická</a:t>
              </a:r>
              <a:r>
                <a:rPr dirty="0">
                  <a:solidFill>
                    <a:srgbClr val="ABD0E6"/>
                  </a:solidFill>
                </a:rPr>
                <a:t> </a:t>
              </a:r>
              <a:r>
                <a:rPr dirty="0" err="1">
                  <a:solidFill>
                    <a:srgbClr val="ABD0E6"/>
                  </a:solidFill>
                </a:rPr>
                <a:t>olympiáda</a:t>
              </a:r>
              <a:r>
                <a:rPr lang="cs-CZ" dirty="0">
                  <a:solidFill>
                    <a:srgbClr val="ABD0E6"/>
                  </a:solidFill>
                </a:rPr>
                <a:t> 2026</a:t>
              </a:r>
              <a:endParaRPr dirty="0">
                <a:solidFill>
                  <a:srgbClr val="ABD0E6"/>
                </a:solidFill>
              </a:endParaRPr>
            </a:p>
          </p:txBody>
        </p:sp>
        <p:sp>
          <p:nvSpPr>
            <p:cNvPr id="163" name="22. 4. 2022"/>
            <p:cNvSpPr txBox="1"/>
            <p:nvPr/>
          </p:nvSpPr>
          <p:spPr>
            <a:xfrm>
              <a:off x="5517983" y="122700"/>
              <a:ext cx="1077219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lang="cs-CZ" dirty="0">
                  <a:solidFill>
                    <a:srgbClr val="ABD0E6"/>
                  </a:solidFill>
                </a:rPr>
                <a:t>10.4.2026</a:t>
              </a:r>
            </a:p>
          </p:txBody>
        </p:sp>
        <p:sp>
          <p:nvSpPr>
            <p:cNvPr id="164" name="FEL ČVUT v Praze"/>
            <p:cNvSpPr txBox="1"/>
            <p:nvPr/>
          </p:nvSpPr>
          <p:spPr>
            <a:xfrm>
              <a:off x="9468366" y="122700"/>
              <a:ext cx="1897955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>
                  <a:solidFill>
                    <a:srgbClr val="ABD0E6"/>
                  </a:solidFill>
                </a:rPr>
                <a:t>FEL ČVUT v </a:t>
              </a:r>
              <a:r>
                <a:rPr dirty="0" err="1">
                  <a:solidFill>
                    <a:srgbClr val="ABD0E6"/>
                  </a:solidFill>
                </a:rPr>
                <a:t>Praze</a:t>
              </a:r>
              <a:endParaRPr dirty="0">
                <a:solidFill>
                  <a:srgbClr val="ABD0E6"/>
                </a:solidFill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" descr="Obrázek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15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5810" y="-851247"/>
            <a:ext cx="6524669" cy="6526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Seskupit"/>
          <p:cNvGrpSpPr/>
          <p:nvPr/>
        </p:nvGrpSpPr>
        <p:grpSpPr>
          <a:xfrm>
            <a:off x="711199" y="13055599"/>
            <a:ext cx="22961601" cy="486903"/>
            <a:chOff x="0" y="0"/>
            <a:chExt cx="22961600" cy="486901"/>
          </a:xfrm>
        </p:grpSpPr>
        <p:sp>
          <p:nvSpPr>
            <p:cNvPr id="161" name="Čára"/>
            <p:cNvSpPr/>
            <p:nvPr/>
          </p:nvSpPr>
          <p:spPr>
            <a:xfrm>
              <a:off x="0" y="0"/>
              <a:ext cx="22961600" cy="0"/>
            </a:xfrm>
            <a:prstGeom prst="line">
              <a:avLst/>
            </a:prstGeom>
            <a:noFill/>
            <a:ln w="12700" cap="flat">
              <a:solidFill>
                <a:srgbClr val="2036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solidFill>
                  <a:srgbClr val="529CC7"/>
                </a:solidFill>
              </a:endParaRPr>
            </a:p>
          </p:txBody>
        </p:sp>
        <p:sp>
          <p:nvSpPr>
            <p:cNvPr id="164" name="FEL ČVUT v Praze"/>
            <p:cNvSpPr txBox="1"/>
            <p:nvPr/>
          </p:nvSpPr>
          <p:spPr>
            <a:xfrm>
              <a:off x="9468366" y="122700"/>
              <a:ext cx="1897955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>
                  <a:solidFill>
                    <a:srgbClr val="ABD0E6"/>
                  </a:solidFill>
                </a:rPr>
                <a:t>FEL ČVUT v </a:t>
              </a:r>
              <a:r>
                <a:rPr dirty="0" err="1">
                  <a:solidFill>
                    <a:srgbClr val="ABD0E6"/>
                  </a:solidFill>
                </a:rPr>
                <a:t>Praze</a:t>
              </a:r>
              <a:endParaRPr dirty="0">
                <a:solidFill>
                  <a:srgbClr val="ABD0E6"/>
                </a:solidFill>
              </a:endParaRPr>
            </a:p>
          </p:txBody>
        </p:sp>
      </p:grpSp>
      <p:sp>
        <p:nvSpPr>
          <p:cNvPr id="4" name="Název snímku">
            <a:extLst>
              <a:ext uri="{FF2B5EF4-FFF2-40B4-BE49-F238E27FC236}">
                <a16:creationId xmlns:a16="http://schemas.microsoft.com/office/drawing/2014/main" id="{B9E9637A-5774-0A60-7C9A-E9BD4E5DFC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10285016" cy="1742825"/>
          </a:xfrm>
          <a:prstGeom prst="rect">
            <a:avLst/>
          </a:prstGeom>
        </p:spPr>
        <p:txBody>
          <a:bodyPr/>
          <a:lstStyle/>
          <a:p>
            <a:pPr defTabSz="2292038">
              <a:defRPr sz="10716" spc="-214">
                <a:solidFill>
                  <a:srgbClr val="91D3EE"/>
                </a:solidFill>
              </a:defRPr>
            </a:pPr>
            <a:r>
              <a:rPr lang="cs-CZ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Jméno oddílu</a:t>
            </a:r>
            <a:endParaRPr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itul snímku">
            <a:extLst>
              <a:ext uri="{FF2B5EF4-FFF2-40B4-BE49-F238E27FC236}">
                <a16:creationId xmlns:a16="http://schemas.microsoft.com/office/drawing/2014/main" id="{96A49EA2-DEC8-705A-C243-0392013E604D}"/>
              </a:ext>
            </a:extLst>
          </p:cNvPr>
          <p:cNvSpPr txBox="1">
            <a:spLocks/>
          </p:cNvSpPr>
          <p:nvPr/>
        </p:nvSpPr>
        <p:spPr>
          <a:xfrm>
            <a:off x="1206500" y="2779362"/>
            <a:ext cx="10285016" cy="934780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  <a:defRPr>
                <a:solidFill>
                  <a:srgbClr val="91D3EE"/>
                </a:solidFill>
              </a:defRPr>
            </a:pPr>
            <a:r>
              <a:rPr lang="cs-CZ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Podtitul</a:t>
            </a:r>
          </a:p>
        </p:txBody>
      </p:sp>
      <p:sp>
        <p:nvSpPr>
          <p:cNvPr id="6" name="Text s odrážkami na snímku">
            <a:extLst>
              <a:ext uri="{FF2B5EF4-FFF2-40B4-BE49-F238E27FC236}">
                <a16:creationId xmlns:a16="http://schemas.microsoft.com/office/drawing/2014/main" id="{D54EC013-621E-CFE5-08BA-5D0E6876804B}"/>
              </a:ext>
            </a:extLst>
          </p:cNvPr>
          <p:cNvSpPr txBox="1">
            <a:spLocks/>
          </p:cNvSpPr>
          <p:nvPr/>
        </p:nvSpPr>
        <p:spPr>
          <a:xfrm>
            <a:off x="13133486" y="957914"/>
            <a:ext cx="10044014" cy="11546602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defRPr sz="7200">
                <a:solidFill>
                  <a:srgbClr val="91D3EE"/>
                </a:solidFill>
              </a:defRPr>
            </a:pPr>
            <a:r>
              <a:rPr lang="cs-CZ" sz="7200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 odrážkami</a:t>
            </a:r>
          </a:p>
        </p:txBody>
      </p:sp>
      <p:sp>
        <p:nvSpPr>
          <p:cNvPr id="7" name="Technologická olympiáda">
            <a:extLst>
              <a:ext uri="{FF2B5EF4-FFF2-40B4-BE49-F238E27FC236}">
                <a16:creationId xmlns:a16="http://schemas.microsoft.com/office/drawing/2014/main" id="{155BCA6B-5823-5814-919C-7740991D1FC0}"/>
              </a:ext>
            </a:extLst>
          </p:cNvPr>
          <p:cNvSpPr txBox="1"/>
          <p:nvPr/>
        </p:nvSpPr>
        <p:spPr>
          <a:xfrm>
            <a:off x="994307" y="13178300"/>
            <a:ext cx="3143489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203648"/>
                </a:solidFill>
              </a:defRPr>
            </a:lvl1pPr>
          </a:lstStyle>
          <a:p>
            <a:r>
              <a:rPr dirty="0" err="1">
                <a:solidFill>
                  <a:srgbClr val="ABD0E6"/>
                </a:solidFill>
              </a:rPr>
              <a:t>Technologická</a:t>
            </a:r>
            <a:r>
              <a:rPr dirty="0">
                <a:solidFill>
                  <a:srgbClr val="ABD0E6"/>
                </a:solidFill>
              </a:rPr>
              <a:t> </a:t>
            </a:r>
            <a:r>
              <a:rPr dirty="0" err="1">
                <a:solidFill>
                  <a:srgbClr val="ABD0E6"/>
                </a:solidFill>
              </a:rPr>
              <a:t>olympiáda</a:t>
            </a:r>
            <a:r>
              <a:rPr lang="cs-CZ" dirty="0">
                <a:solidFill>
                  <a:srgbClr val="ABD0E6"/>
                </a:solidFill>
              </a:rPr>
              <a:t> 2026</a:t>
            </a:r>
            <a:endParaRPr dirty="0">
              <a:solidFill>
                <a:srgbClr val="ABD0E6"/>
              </a:solidFill>
            </a:endParaRPr>
          </a:p>
        </p:txBody>
      </p:sp>
      <p:sp>
        <p:nvSpPr>
          <p:cNvPr id="8" name="22. 4. 2022">
            <a:extLst>
              <a:ext uri="{FF2B5EF4-FFF2-40B4-BE49-F238E27FC236}">
                <a16:creationId xmlns:a16="http://schemas.microsoft.com/office/drawing/2014/main" id="{6AE1C7E2-8F8E-96B0-9F93-271A71148DAC}"/>
              </a:ext>
            </a:extLst>
          </p:cNvPr>
          <p:cNvSpPr txBox="1"/>
          <p:nvPr/>
        </p:nvSpPr>
        <p:spPr>
          <a:xfrm>
            <a:off x="6229182" y="13178300"/>
            <a:ext cx="1077219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203648"/>
                </a:solidFill>
              </a:defRPr>
            </a:lvl1pPr>
          </a:lstStyle>
          <a:p>
            <a:r>
              <a:rPr lang="cs-CZ" dirty="0">
                <a:solidFill>
                  <a:srgbClr val="ABD0E6"/>
                </a:solidFill>
              </a:rPr>
              <a:t>10.4.2026</a:t>
            </a:r>
          </a:p>
        </p:txBody>
      </p:sp>
    </p:spTree>
    <p:extLst>
      <p:ext uri="{BB962C8B-B14F-4D97-AF65-F5344CB8AC3E}">
        <p14:creationId xmlns:p14="http://schemas.microsoft.com/office/powerpoint/2010/main" val="32833037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" descr="Obrázek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15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5810" y="-851247"/>
            <a:ext cx="6524669" cy="6526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Seskupit"/>
          <p:cNvGrpSpPr/>
          <p:nvPr/>
        </p:nvGrpSpPr>
        <p:grpSpPr>
          <a:xfrm>
            <a:off x="711199" y="13055599"/>
            <a:ext cx="22961601" cy="486903"/>
            <a:chOff x="0" y="0"/>
            <a:chExt cx="22961600" cy="486901"/>
          </a:xfrm>
        </p:grpSpPr>
        <p:sp>
          <p:nvSpPr>
            <p:cNvPr id="161" name="Čára"/>
            <p:cNvSpPr/>
            <p:nvPr/>
          </p:nvSpPr>
          <p:spPr>
            <a:xfrm>
              <a:off x="0" y="0"/>
              <a:ext cx="22961600" cy="0"/>
            </a:xfrm>
            <a:prstGeom prst="line">
              <a:avLst/>
            </a:prstGeom>
            <a:noFill/>
            <a:ln w="12700" cap="flat">
              <a:solidFill>
                <a:srgbClr val="2036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solidFill>
                  <a:srgbClr val="529CC7"/>
                </a:solidFill>
              </a:endParaRPr>
            </a:p>
          </p:txBody>
        </p:sp>
        <p:sp>
          <p:nvSpPr>
            <p:cNvPr id="164" name="FEL ČVUT v Praze"/>
            <p:cNvSpPr txBox="1"/>
            <p:nvPr/>
          </p:nvSpPr>
          <p:spPr>
            <a:xfrm>
              <a:off x="9468366" y="122700"/>
              <a:ext cx="1897955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>
                  <a:solidFill>
                    <a:srgbClr val="ABD0E6"/>
                  </a:solidFill>
                </a:rPr>
                <a:t>FEL ČVUT v </a:t>
              </a:r>
              <a:r>
                <a:rPr dirty="0" err="1">
                  <a:solidFill>
                    <a:srgbClr val="ABD0E6"/>
                  </a:solidFill>
                </a:rPr>
                <a:t>Praze</a:t>
              </a:r>
              <a:endParaRPr dirty="0">
                <a:solidFill>
                  <a:srgbClr val="ABD0E6"/>
                </a:solidFill>
              </a:endParaRPr>
            </a:p>
          </p:txBody>
        </p:sp>
      </p:grpSp>
      <p:sp>
        <p:nvSpPr>
          <p:cNvPr id="7" name="Více o faktu">
            <a:extLst>
              <a:ext uri="{FF2B5EF4-FFF2-40B4-BE49-F238E27FC236}">
                <a16:creationId xmlns:a16="http://schemas.microsoft.com/office/drawing/2014/main" id="{62F18CA5-DE95-BD87-9FE7-4D79FFAE166C}"/>
              </a:ext>
            </a:extLst>
          </p:cNvPr>
          <p:cNvSpPr txBox="1">
            <a:spLocks/>
          </p:cNvSpPr>
          <p:nvPr/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r>
              <a:rPr lang="cs-CZ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o faktu</a:t>
            </a:r>
            <a:endParaRPr lang="cs-CZ"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00 %">
            <a:extLst>
              <a:ext uri="{FF2B5EF4-FFF2-40B4-BE49-F238E27FC236}">
                <a16:creationId xmlns:a16="http://schemas.microsoft.com/office/drawing/2014/main" id="{C1AA676A-5341-B227-A407-ED7040BED5E6}"/>
              </a:ext>
            </a:extLst>
          </p:cNvPr>
          <p:cNvSpPr txBox="1">
            <a:spLocks/>
          </p:cNvSpPr>
          <p:nvPr/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endParaRPr lang="cs-CZ" sz="9600"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endParaRPr lang="cs-CZ" sz="9600"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endParaRPr lang="cs-CZ" sz="9600"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r>
              <a:rPr lang="cs-CZ" sz="9600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</p:txBody>
      </p:sp>
      <p:sp>
        <p:nvSpPr>
          <p:cNvPr id="4" name="Technologická olympiáda">
            <a:extLst>
              <a:ext uri="{FF2B5EF4-FFF2-40B4-BE49-F238E27FC236}">
                <a16:creationId xmlns:a16="http://schemas.microsoft.com/office/drawing/2014/main" id="{C42E53A7-F4B9-F6E8-C8AB-24C3F0E666D7}"/>
              </a:ext>
            </a:extLst>
          </p:cNvPr>
          <p:cNvSpPr txBox="1"/>
          <p:nvPr/>
        </p:nvSpPr>
        <p:spPr>
          <a:xfrm>
            <a:off x="994307" y="13178300"/>
            <a:ext cx="3143489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203648"/>
                </a:solidFill>
              </a:defRPr>
            </a:lvl1pPr>
          </a:lstStyle>
          <a:p>
            <a:r>
              <a:rPr dirty="0" err="1">
                <a:solidFill>
                  <a:srgbClr val="ABD0E6"/>
                </a:solidFill>
              </a:rPr>
              <a:t>Technologická</a:t>
            </a:r>
            <a:r>
              <a:rPr dirty="0">
                <a:solidFill>
                  <a:srgbClr val="ABD0E6"/>
                </a:solidFill>
              </a:rPr>
              <a:t> </a:t>
            </a:r>
            <a:r>
              <a:rPr dirty="0" err="1">
                <a:solidFill>
                  <a:srgbClr val="ABD0E6"/>
                </a:solidFill>
              </a:rPr>
              <a:t>olympiáda</a:t>
            </a:r>
            <a:r>
              <a:rPr lang="cs-CZ" dirty="0">
                <a:solidFill>
                  <a:srgbClr val="ABD0E6"/>
                </a:solidFill>
              </a:rPr>
              <a:t> 2026</a:t>
            </a:r>
            <a:endParaRPr dirty="0">
              <a:solidFill>
                <a:srgbClr val="ABD0E6"/>
              </a:solidFill>
            </a:endParaRPr>
          </a:p>
        </p:txBody>
      </p:sp>
      <p:sp>
        <p:nvSpPr>
          <p:cNvPr id="5" name="22. 4. 2022">
            <a:extLst>
              <a:ext uri="{FF2B5EF4-FFF2-40B4-BE49-F238E27FC236}">
                <a16:creationId xmlns:a16="http://schemas.microsoft.com/office/drawing/2014/main" id="{D1FA531E-9B5C-B0EA-F81A-B31FA82FE7EA}"/>
              </a:ext>
            </a:extLst>
          </p:cNvPr>
          <p:cNvSpPr txBox="1"/>
          <p:nvPr/>
        </p:nvSpPr>
        <p:spPr>
          <a:xfrm>
            <a:off x="6229182" y="13178300"/>
            <a:ext cx="1077219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203648"/>
                </a:solidFill>
              </a:defRPr>
            </a:lvl1pPr>
          </a:lstStyle>
          <a:p>
            <a:r>
              <a:rPr lang="cs-CZ" dirty="0">
                <a:solidFill>
                  <a:srgbClr val="ABD0E6"/>
                </a:solidFill>
              </a:rPr>
              <a:t>10.4.2026</a:t>
            </a:r>
          </a:p>
        </p:txBody>
      </p:sp>
    </p:spTree>
    <p:extLst>
      <p:ext uri="{BB962C8B-B14F-4D97-AF65-F5344CB8AC3E}">
        <p14:creationId xmlns:p14="http://schemas.microsoft.com/office/powerpoint/2010/main" val="39463927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" descr="Obrázek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15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5810" y="-851247"/>
            <a:ext cx="6524669" cy="6526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Seskupit"/>
          <p:cNvGrpSpPr/>
          <p:nvPr/>
        </p:nvGrpSpPr>
        <p:grpSpPr>
          <a:xfrm>
            <a:off x="711199" y="13055599"/>
            <a:ext cx="22961601" cy="486903"/>
            <a:chOff x="0" y="0"/>
            <a:chExt cx="22961600" cy="486901"/>
          </a:xfrm>
        </p:grpSpPr>
        <p:sp>
          <p:nvSpPr>
            <p:cNvPr id="161" name="Čára"/>
            <p:cNvSpPr/>
            <p:nvPr/>
          </p:nvSpPr>
          <p:spPr>
            <a:xfrm>
              <a:off x="0" y="0"/>
              <a:ext cx="22961600" cy="0"/>
            </a:xfrm>
            <a:prstGeom prst="line">
              <a:avLst/>
            </a:prstGeom>
            <a:noFill/>
            <a:ln w="12700" cap="flat">
              <a:solidFill>
                <a:srgbClr val="2036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solidFill>
                  <a:srgbClr val="529CC7"/>
                </a:solidFill>
              </a:endParaRPr>
            </a:p>
          </p:txBody>
        </p:sp>
        <p:sp>
          <p:nvSpPr>
            <p:cNvPr id="164" name="FEL ČVUT v Praze"/>
            <p:cNvSpPr txBox="1"/>
            <p:nvPr/>
          </p:nvSpPr>
          <p:spPr>
            <a:xfrm>
              <a:off x="9468366" y="122700"/>
              <a:ext cx="1897955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>
                  <a:solidFill>
                    <a:srgbClr val="ABD0E6"/>
                  </a:solidFill>
                </a:rPr>
                <a:t>FEL ČVUT v </a:t>
              </a:r>
              <a:r>
                <a:rPr dirty="0" err="1">
                  <a:solidFill>
                    <a:srgbClr val="ABD0E6"/>
                  </a:solidFill>
                </a:rPr>
                <a:t>Praze</a:t>
              </a:r>
              <a:endParaRPr dirty="0">
                <a:solidFill>
                  <a:srgbClr val="ABD0E6"/>
                </a:solidFill>
              </a:endParaRPr>
            </a:p>
          </p:txBody>
        </p:sp>
      </p:grpSp>
      <p:pic>
        <p:nvPicPr>
          <p:cNvPr id="3" name="vodopád v zelené skalnaté krajině" descr="vodopád v zelené skalnaté krajině">
            <a:extLst>
              <a:ext uri="{FF2B5EF4-FFF2-40B4-BE49-F238E27FC236}">
                <a16:creationId xmlns:a16="http://schemas.microsoft.com/office/drawing/2014/main" id="{5494DAE5-77FE-F823-7330-5A02B33E74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14" t="19553" r="5790" b="8371"/>
          <a:stretch>
            <a:fillRect/>
          </a:stretch>
        </p:blipFill>
        <p:spPr>
          <a:xfrm>
            <a:off x="1132746" y="1093589"/>
            <a:ext cx="22118507" cy="11528822"/>
          </a:xfrm>
          <a:prstGeom prst="rect">
            <a:avLst/>
          </a:prstGeom>
        </p:spPr>
      </p:pic>
      <p:sp>
        <p:nvSpPr>
          <p:cNvPr id="5" name="Technologická olympiáda">
            <a:extLst>
              <a:ext uri="{FF2B5EF4-FFF2-40B4-BE49-F238E27FC236}">
                <a16:creationId xmlns:a16="http://schemas.microsoft.com/office/drawing/2014/main" id="{D2652B8B-3010-F019-6F69-8909A9E386BC}"/>
              </a:ext>
            </a:extLst>
          </p:cNvPr>
          <p:cNvSpPr txBox="1"/>
          <p:nvPr/>
        </p:nvSpPr>
        <p:spPr>
          <a:xfrm>
            <a:off x="994307" y="13178300"/>
            <a:ext cx="3143489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203648"/>
                </a:solidFill>
              </a:defRPr>
            </a:lvl1pPr>
          </a:lstStyle>
          <a:p>
            <a:r>
              <a:rPr dirty="0" err="1">
                <a:solidFill>
                  <a:srgbClr val="ABD0E6"/>
                </a:solidFill>
              </a:rPr>
              <a:t>Technologická</a:t>
            </a:r>
            <a:r>
              <a:rPr dirty="0">
                <a:solidFill>
                  <a:srgbClr val="ABD0E6"/>
                </a:solidFill>
              </a:rPr>
              <a:t> </a:t>
            </a:r>
            <a:r>
              <a:rPr dirty="0" err="1">
                <a:solidFill>
                  <a:srgbClr val="ABD0E6"/>
                </a:solidFill>
              </a:rPr>
              <a:t>olympiáda</a:t>
            </a:r>
            <a:r>
              <a:rPr lang="cs-CZ" dirty="0">
                <a:solidFill>
                  <a:srgbClr val="ABD0E6"/>
                </a:solidFill>
              </a:rPr>
              <a:t> 2026</a:t>
            </a:r>
            <a:endParaRPr dirty="0">
              <a:solidFill>
                <a:srgbClr val="ABD0E6"/>
              </a:solidFill>
            </a:endParaRPr>
          </a:p>
        </p:txBody>
      </p:sp>
      <p:sp>
        <p:nvSpPr>
          <p:cNvPr id="6" name="22. 4. 2022">
            <a:extLst>
              <a:ext uri="{FF2B5EF4-FFF2-40B4-BE49-F238E27FC236}">
                <a16:creationId xmlns:a16="http://schemas.microsoft.com/office/drawing/2014/main" id="{D005D68F-3896-8221-94B1-90F962FA246E}"/>
              </a:ext>
            </a:extLst>
          </p:cNvPr>
          <p:cNvSpPr txBox="1"/>
          <p:nvPr/>
        </p:nvSpPr>
        <p:spPr>
          <a:xfrm>
            <a:off x="6229182" y="13178300"/>
            <a:ext cx="1077219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203648"/>
                </a:solidFill>
              </a:defRPr>
            </a:lvl1pPr>
          </a:lstStyle>
          <a:p>
            <a:r>
              <a:rPr lang="cs-CZ" dirty="0">
                <a:solidFill>
                  <a:srgbClr val="ABD0E6"/>
                </a:solidFill>
              </a:rPr>
              <a:t>10.4.2026</a:t>
            </a:r>
          </a:p>
        </p:txBody>
      </p:sp>
    </p:spTree>
    <p:extLst>
      <p:ext uri="{BB962C8B-B14F-4D97-AF65-F5344CB8AC3E}">
        <p14:creationId xmlns:p14="http://schemas.microsoft.com/office/powerpoint/2010/main" val="24444398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53</Words>
  <Application>Microsoft Macintosh PowerPoint</Application>
  <PresentationFormat>Vlastní</PresentationFormat>
  <Paragraphs>24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Helvetica Neue</vt:lpstr>
      <vt:lpstr>Helvetica Neue Medium</vt:lpstr>
      <vt:lpstr>20_BasicBlack</vt:lpstr>
      <vt:lpstr>Prezentace aplikace PowerPoint</vt:lpstr>
      <vt:lpstr>Jméno oddílu</vt:lpstr>
      <vt:lpstr>Jméno oddílu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Tadeáš Salaba</cp:lastModifiedBy>
  <cp:revision>4</cp:revision>
  <dcterms:modified xsi:type="dcterms:W3CDTF">2026-04-08T08:19:14Z</dcterms:modified>
</cp:coreProperties>
</file>