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2" r:id="rId4"/>
    <p:sldId id="263" r:id="rId5"/>
    <p:sldId id="264" r:id="rId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545F"/>
    <a:srgbClr val="ABD0E6"/>
    <a:srgbClr val="529CC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1">
                  <a:lumOff val="13543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solidFill>
            <a:srgbClr val="014D8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09D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61D83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27002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E3E5E8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-613784"/>
              <a:lumOff val="1275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4">
                  <a:hueOff val="-613784"/>
                  <a:lumOff val="127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E3E5E8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E3E5E8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53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98195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6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262727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42424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42"/>
    <p:restoredTop sz="94742"/>
  </p:normalViewPr>
  <p:slideViewPr>
    <p:cSldViewPr snapToGrid="0">
      <p:cViewPr varScale="1">
        <p:scale>
          <a:sx n="81" d="100"/>
          <a:sy n="81" d="100"/>
        </p:scale>
        <p:origin x="64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Náze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r a datum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498" y="11839048"/>
            <a:ext cx="21971003" cy="636979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Autor a datum</a:t>
            </a:r>
          </a:p>
        </p:txBody>
      </p:sp>
      <p:sp>
        <p:nvSpPr>
          <p:cNvPr id="12" name="Název prezentac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Název prezentace</a:t>
            </a:r>
          </a:p>
        </p:txBody>
      </p:sp>
      <p:sp>
        <p:nvSpPr>
          <p:cNvPr id="13" name="Text úrovně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196865"/>
            <a:ext cx="21971000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Podtitul prezentace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2007748" y="13080999"/>
            <a:ext cx="368504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e - 3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Detailní záběr divokých rostlin rostoucích mezi lávovými kameny"/>
          <p:cNvSpPr>
            <a:spLocks noGrp="1"/>
          </p:cNvSpPr>
          <p:nvPr>
            <p:ph type="pic" sz="quarter" idx="21"/>
          </p:nvPr>
        </p:nvSpPr>
        <p:spPr>
          <a:xfrm>
            <a:off x="15430500" y="7085409"/>
            <a:ext cx="8128000" cy="54102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Velký skalní útvar pod temnými mraky s polní cestou v popředí"/>
          <p:cNvSpPr>
            <a:spLocks noGrp="1"/>
          </p:cNvSpPr>
          <p:nvPr>
            <p:ph type="pic" idx="22"/>
          </p:nvPr>
        </p:nvSpPr>
        <p:spPr>
          <a:xfrm>
            <a:off x="-2933700" y="1270000"/>
            <a:ext cx="22699133" cy="11277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Detailní záběr divoké rostliny rostoucí mezi lávovými kameny"/>
          <p:cNvSpPr>
            <a:spLocks noGrp="1"/>
          </p:cNvSpPr>
          <p:nvPr>
            <p:ph type="pic" sz="quarter" idx="23"/>
          </p:nvPr>
        </p:nvSpPr>
        <p:spPr>
          <a:xfrm>
            <a:off x="15430500" y="1270000"/>
            <a:ext cx="8128000" cy="5410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 a 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elená kopcovitá krajina"/>
          <p:cNvSpPr>
            <a:spLocks noGrp="1"/>
          </p:cNvSpPr>
          <p:nvPr>
            <p:ph type="pic" idx="21"/>
          </p:nvPr>
        </p:nvSpPr>
        <p:spPr>
          <a:xfrm>
            <a:off x="-431800" y="-4038600"/>
            <a:ext cx="29464000" cy="18034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Název prezentac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Název prezentace</a:t>
            </a:r>
          </a:p>
        </p:txBody>
      </p:sp>
      <p:sp>
        <p:nvSpPr>
          <p:cNvPr id="23" name="Autor a datum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Autor a datum</a:t>
            </a:r>
          </a:p>
        </p:txBody>
      </p:sp>
      <p:sp>
        <p:nvSpPr>
          <p:cNvPr id="24" name="Text úrovně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4468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Podtitul prezentace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 úrovně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Text s odrážkami na snímku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, odrážky, 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Název snímku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Název snímku</a:t>
            </a:r>
          </a:p>
        </p:txBody>
      </p:sp>
      <p:sp>
        <p:nvSpPr>
          <p:cNvPr id="61" name="Podtitul snímku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5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Podtitul snímku</a:t>
            </a:r>
          </a:p>
        </p:txBody>
      </p:sp>
      <p:sp>
        <p:nvSpPr>
          <p:cNvPr id="62" name="Text úrovně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r>
              <a:t>Text s odrážkami na snímku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3" name="Velký skalní útvar pod temnými mraky s polní cestou v popředí"/>
          <p:cNvSpPr>
            <a:spLocks noGrp="1"/>
          </p:cNvSpPr>
          <p:nvPr>
            <p:ph type="pic" idx="22"/>
          </p:nvPr>
        </p:nvSpPr>
        <p:spPr>
          <a:xfrm>
            <a:off x="6380200" y="1263848"/>
            <a:ext cx="22529801" cy="1119347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4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ddí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Název oddílu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Název oddílu</a:t>
            </a:r>
          </a:p>
        </p:txBody>
      </p:sp>
      <p:sp>
        <p:nvSpPr>
          <p:cNvPr id="72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Jen náze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Název snímku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Název snímku</a:t>
            </a:r>
          </a:p>
        </p:txBody>
      </p:sp>
      <p:sp>
        <p:nvSpPr>
          <p:cNvPr id="80" name="Podtitul snímku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Podtitul snímku</a:t>
            </a:r>
          </a:p>
        </p:txBody>
      </p:sp>
      <p:sp>
        <p:nvSpPr>
          <p:cNvPr id="81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Název programu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Název programu</a:t>
            </a:r>
          </a:p>
        </p:txBody>
      </p:sp>
      <p:sp>
        <p:nvSpPr>
          <p:cNvPr id="89" name="Program – podtitul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Program – podtitul</a:t>
            </a:r>
          </a:p>
        </p:txBody>
      </p:sp>
      <p:sp>
        <p:nvSpPr>
          <p:cNvPr id="90" name="Text úrovně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Body programu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ý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 úrovně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Výpis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á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Zdroj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80825" y="10675453"/>
            <a:ext cx="201492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Zdroj</a:t>
            </a:r>
          </a:p>
        </p:txBody>
      </p:sp>
      <p:sp>
        <p:nvSpPr>
          <p:cNvPr id="116" name="Text úrovně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 anchor="ctr"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„Význačný citát“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ázev snímku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Název snímku</a:t>
            </a:r>
          </a:p>
        </p:txBody>
      </p:sp>
      <p:sp>
        <p:nvSpPr>
          <p:cNvPr id="3" name="Text úrovně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Text s odrážkami na snímku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0" r:id="rId9"/>
    <p:sldLayoutId id="2147483661" r:id="rId10"/>
    <p:sldLayoutId id="2147483663" r:id="rId11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of a person with his hands behind his head&#10;&#10;Description automatically generated">
            <a:extLst>
              <a:ext uri="{FF2B5EF4-FFF2-40B4-BE49-F238E27FC236}">
                <a16:creationId xmlns:a16="http://schemas.microsoft.com/office/drawing/2014/main" id="{946BC402-36E7-333A-04F1-88DF20A570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80"/>
          <a:stretch/>
        </p:blipFill>
        <p:spPr>
          <a:xfrm>
            <a:off x="1" y="0"/>
            <a:ext cx="24384000" cy="13888995"/>
          </a:xfrm>
          <a:prstGeom prst="rect">
            <a:avLst/>
          </a:prstGeom>
        </p:spPr>
      </p:pic>
      <p:sp>
        <p:nvSpPr>
          <p:cNvPr id="152" name="Škola a město"/>
          <p:cNvSpPr txBox="1">
            <a:spLocks noGrp="1"/>
          </p:cNvSpPr>
          <p:nvPr>
            <p:ph type="body" idx="21"/>
          </p:nvPr>
        </p:nvSpPr>
        <p:spPr>
          <a:xfrm>
            <a:off x="2814579" y="11837090"/>
            <a:ext cx="21971003" cy="63697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>
            <a:lvl1pPr>
              <a:defRPr>
                <a:solidFill>
                  <a:srgbClr val="91D3E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>
                <a:solidFill>
                  <a:srgbClr val="529CC7"/>
                </a:solidFill>
              </a:rPr>
              <a:t>Škola</a:t>
            </a:r>
            <a:r>
              <a:rPr dirty="0">
                <a:solidFill>
                  <a:srgbClr val="529CC7"/>
                </a:solidFill>
              </a:rPr>
              <a:t> a </a:t>
            </a:r>
            <a:r>
              <a:rPr dirty="0" err="1">
                <a:solidFill>
                  <a:srgbClr val="529CC7"/>
                </a:solidFill>
              </a:rPr>
              <a:t>město</a:t>
            </a:r>
            <a:endParaRPr dirty="0">
              <a:solidFill>
                <a:srgbClr val="529CC7"/>
              </a:solidFill>
            </a:endParaRPr>
          </a:p>
        </p:txBody>
      </p:sp>
      <p:sp>
        <p:nvSpPr>
          <p:cNvPr id="153" name="Název prezentace"/>
          <p:cNvSpPr txBox="1">
            <a:spLocks noGrp="1"/>
          </p:cNvSpPr>
          <p:nvPr>
            <p:ph type="ctrTitle"/>
          </p:nvPr>
        </p:nvSpPr>
        <p:spPr>
          <a:xfrm>
            <a:off x="2814579" y="2548664"/>
            <a:ext cx="21971004" cy="4648201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91D3E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dirty="0">
                <a:solidFill>
                  <a:srgbClr val="529CC7"/>
                </a:solidFill>
              </a:rPr>
              <a:t>Téma</a:t>
            </a:r>
            <a:endParaRPr dirty="0">
              <a:solidFill>
                <a:srgbClr val="529CC7"/>
              </a:solidFill>
            </a:endParaRPr>
          </a:p>
        </p:txBody>
      </p:sp>
      <p:sp>
        <p:nvSpPr>
          <p:cNvPr id="154" name="Jméno týmu"/>
          <p:cNvSpPr txBox="1">
            <a:spLocks noGrp="1"/>
          </p:cNvSpPr>
          <p:nvPr>
            <p:ph type="subTitle" sz="quarter" idx="1"/>
          </p:nvPr>
        </p:nvSpPr>
        <p:spPr>
          <a:xfrm>
            <a:off x="2814583" y="7188889"/>
            <a:ext cx="21971000" cy="1905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1D3E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>
                <a:solidFill>
                  <a:srgbClr val="529CC7"/>
                </a:solidFill>
              </a:rPr>
              <a:t>Jméno</a:t>
            </a:r>
            <a:r>
              <a:rPr dirty="0">
                <a:solidFill>
                  <a:srgbClr val="529CC7"/>
                </a:solidFill>
              </a:rPr>
              <a:t> </a:t>
            </a:r>
            <a:r>
              <a:rPr dirty="0" err="1">
                <a:solidFill>
                  <a:srgbClr val="529CC7"/>
                </a:solidFill>
              </a:rPr>
              <a:t>týmu</a:t>
            </a:r>
            <a:endParaRPr dirty="0">
              <a:solidFill>
                <a:srgbClr val="529CC7"/>
              </a:solidFill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Obrázek" descr="Obrázek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6000"/>
                    </a14:imgEffect>
                    <a14:imgEffect>
                      <a14:brightnessContrast bright="15000" contrast="-4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Název oddíl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91D3EE"/>
                </a:solidFill>
              </a:defRPr>
            </a:pPr>
            <a:r>
              <a:rPr lang="cs-CZ" dirty="0">
                <a:solidFill>
                  <a:srgbClr val="395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Jméno oddílu</a:t>
            </a:r>
            <a:endParaRPr dirty="0">
              <a:solidFill>
                <a:srgbClr val="3954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0" name="Obrázek" descr="Obráze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5810" y="-851247"/>
            <a:ext cx="6524669" cy="652683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5" name="Seskupit"/>
          <p:cNvGrpSpPr/>
          <p:nvPr/>
        </p:nvGrpSpPr>
        <p:grpSpPr>
          <a:xfrm>
            <a:off x="711199" y="13055599"/>
            <a:ext cx="22961601" cy="486903"/>
            <a:chOff x="0" y="0"/>
            <a:chExt cx="22961600" cy="486901"/>
          </a:xfrm>
        </p:grpSpPr>
        <p:sp>
          <p:nvSpPr>
            <p:cNvPr id="161" name="Čára"/>
            <p:cNvSpPr/>
            <p:nvPr/>
          </p:nvSpPr>
          <p:spPr>
            <a:xfrm>
              <a:off x="0" y="0"/>
              <a:ext cx="22961600" cy="0"/>
            </a:xfrm>
            <a:prstGeom prst="line">
              <a:avLst/>
            </a:prstGeom>
            <a:noFill/>
            <a:ln w="12700" cap="flat">
              <a:solidFill>
                <a:srgbClr val="203648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>
                <a:solidFill>
                  <a:srgbClr val="529CC7"/>
                </a:solidFill>
              </a:endParaRPr>
            </a:p>
          </p:txBody>
        </p:sp>
        <p:sp>
          <p:nvSpPr>
            <p:cNvPr id="162" name="Technologická olympiáda"/>
            <p:cNvSpPr txBox="1"/>
            <p:nvPr/>
          </p:nvSpPr>
          <p:spPr>
            <a:xfrm>
              <a:off x="557221" y="122700"/>
              <a:ext cx="2595262" cy="364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700">
                  <a:solidFill>
                    <a:srgbClr val="203648"/>
                  </a:solidFill>
                </a:defRPr>
              </a:lvl1pPr>
            </a:lstStyle>
            <a:p>
              <a:r>
                <a:rPr dirty="0" err="1">
                  <a:solidFill>
                    <a:srgbClr val="ABD0E6"/>
                  </a:solidFill>
                </a:rPr>
                <a:t>Technologická</a:t>
              </a:r>
              <a:r>
                <a:rPr dirty="0">
                  <a:solidFill>
                    <a:srgbClr val="ABD0E6"/>
                  </a:solidFill>
                </a:rPr>
                <a:t> </a:t>
              </a:r>
              <a:r>
                <a:rPr dirty="0" err="1">
                  <a:solidFill>
                    <a:srgbClr val="ABD0E6"/>
                  </a:solidFill>
                </a:rPr>
                <a:t>olympiáda</a:t>
              </a:r>
              <a:endParaRPr dirty="0">
                <a:solidFill>
                  <a:srgbClr val="ABD0E6"/>
                </a:solidFill>
              </a:endParaRPr>
            </a:p>
          </p:txBody>
        </p:sp>
        <p:sp>
          <p:nvSpPr>
            <p:cNvPr id="163" name="22. 4. 2022"/>
            <p:cNvSpPr txBox="1"/>
            <p:nvPr/>
          </p:nvSpPr>
          <p:spPr>
            <a:xfrm>
              <a:off x="5517979" y="122700"/>
              <a:ext cx="1077219" cy="364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700">
                  <a:solidFill>
                    <a:srgbClr val="203648"/>
                  </a:solidFill>
                </a:defRPr>
              </a:lvl1pPr>
            </a:lstStyle>
            <a:p>
              <a:r>
                <a:rPr lang="cs-CZ" dirty="0">
                  <a:solidFill>
                    <a:srgbClr val="ABD0E6"/>
                  </a:solidFill>
                </a:rPr>
                <a:t>12.4.2024</a:t>
              </a:r>
              <a:endParaRPr dirty="0">
                <a:solidFill>
                  <a:srgbClr val="ABD0E6"/>
                </a:solidFill>
              </a:endParaRPr>
            </a:p>
          </p:txBody>
        </p:sp>
        <p:sp>
          <p:nvSpPr>
            <p:cNvPr id="164" name="FEL ČVUT v Praze"/>
            <p:cNvSpPr txBox="1"/>
            <p:nvPr/>
          </p:nvSpPr>
          <p:spPr>
            <a:xfrm>
              <a:off x="9468366" y="122700"/>
              <a:ext cx="1897955" cy="364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700">
                  <a:solidFill>
                    <a:srgbClr val="203648"/>
                  </a:solidFill>
                </a:defRPr>
              </a:lvl1pPr>
            </a:lstStyle>
            <a:p>
              <a:r>
                <a:rPr dirty="0">
                  <a:solidFill>
                    <a:srgbClr val="ABD0E6"/>
                  </a:solidFill>
                </a:rPr>
                <a:t>FEL ČVUT v </a:t>
              </a:r>
              <a:r>
                <a:rPr dirty="0" err="1">
                  <a:solidFill>
                    <a:srgbClr val="ABD0E6"/>
                  </a:solidFill>
                </a:rPr>
                <a:t>Praze</a:t>
              </a:r>
              <a:endParaRPr dirty="0">
                <a:solidFill>
                  <a:srgbClr val="ABD0E6"/>
                </a:solidFill>
              </a:endParaRPr>
            </a:p>
          </p:txBody>
        </p:sp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Obrázek" descr="Obrázek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6000"/>
                    </a14:imgEffect>
                    <a14:imgEffect>
                      <a14:brightnessContrast bright="15000" contrast="-4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Obrázek" descr="Obráze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5810" y="-851247"/>
            <a:ext cx="6524669" cy="652683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5" name="Seskupit"/>
          <p:cNvGrpSpPr/>
          <p:nvPr/>
        </p:nvGrpSpPr>
        <p:grpSpPr>
          <a:xfrm>
            <a:off x="711199" y="13055599"/>
            <a:ext cx="22961601" cy="486903"/>
            <a:chOff x="0" y="0"/>
            <a:chExt cx="22961600" cy="486901"/>
          </a:xfrm>
        </p:grpSpPr>
        <p:sp>
          <p:nvSpPr>
            <p:cNvPr id="161" name="Čára"/>
            <p:cNvSpPr/>
            <p:nvPr/>
          </p:nvSpPr>
          <p:spPr>
            <a:xfrm>
              <a:off x="0" y="0"/>
              <a:ext cx="22961600" cy="0"/>
            </a:xfrm>
            <a:prstGeom prst="line">
              <a:avLst/>
            </a:prstGeom>
            <a:noFill/>
            <a:ln w="12700" cap="flat">
              <a:solidFill>
                <a:srgbClr val="203648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>
                <a:solidFill>
                  <a:srgbClr val="529CC7"/>
                </a:solidFill>
              </a:endParaRPr>
            </a:p>
          </p:txBody>
        </p:sp>
        <p:sp>
          <p:nvSpPr>
            <p:cNvPr id="162" name="Technologická olympiáda"/>
            <p:cNvSpPr txBox="1"/>
            <p:nvPr/>
          </p:nvSpPr>
          <p:spPr>
            <a:xfrm>
              <a:off x="557221" y="122700"/>
              <a:ext cx="2595262" cy="364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700">
                  <a:solidFill>
                    <a:srgbClr val="203648"/>
                  </a:solidFill>
                </a:defRPr>
              </a:lvl1pPr>
            </a:lstStyle>
            <a:p>
              <a:r>
                <a:rPr dirty="0" err="1">
                  <a:solidFill>
                    <a:srgbClr val="ABD0E6"/>
                  </a:solidFill>
                </a:rPr>
                <a:t>Technologická</a:t>
              </a:r>
              <a:r>
                <a:rPr dirty="0">
                  <a:solidFill>
                    <a:srgbClr val="ABD0E6"/>
                  </a:solidFill>
                </a:rPr>
                <a:t> </a:t>
              </a:r>
              <a:r>
                <a:rPr dirty="0" err="1">
                  <a:solidFill>
                    <a:srgbClr val="ABD0E6"/>
                  </a:solidFill>
                </a:rPr>
                <a:t>olympiáda</a:t>
              </a:r>
              <a:endParaRPr dirty="0">
                <a:solidFill>
                  <a:srgbClr val="ABD0E6"/>
                </a:solidFill>
              </a:endParaRPr>
            </a:p>
          </p:txBody>
        </p:sp>
        <p:sp>
          <p:nvSpPr>
            <p:cNvPr id="163" name="22. 4. 2022"/>
            <p:cNvSpPr txBox="1"/>
            <p:nvPr/>
          </p:nvSpPr>
          <p:spPr>
            <a:xfrm>
              <a:off x="5517979" y="122700"/>
              <a:ext cx="1077219" cy="364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700">
                  <a:solidFill>
                    <a:srgbClr val="203648"/>
                  </a:solidFill>
                </a:defRPr>
              </a:lvl1pPr>
            </a:lstStyle>
            <a:p>
              <a:r>
                <a:rPr lang="cs-CZ" dirty="0">
                  <a:solidFill>
                    <a:srgbClr val="ABD0E6"/>
                  </a:solidFill>
                </a:rPr>
                <a:t>12.4.2024</a:t>
              </a:r>
              <a:endParaRPr dirty="0">
                <a:solidFill>
                  <a:srgbClr val="ABD0E6"/>
                </a:solidFill>
              </a:endParaRPr>
            </a:p>
          </p:txBody>
        </p:sp>
        <p:sp>
          <p:nvSpPr>
            <p:cNvPr id="164" name="FEL ČVUT v Praze"/>
            <p:cNvSpPr txBox="1"/>
            <p:nvPr/>
          </p:nvSpPr>
          <p:spPr>
            <a:xfrm>
              <a:off x="9468366" y="122700"/>
              <a:ext cx="1897955" cy="364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700">
                  <a:solidFill>
                    <a:srgbClr val="203648"/>
                  </a:solidFill>
                </a:defRPr>
              </a:lvl1pPr>
            </a:lstStyle>
            <a:p>
              <a:r>
                <a:rPr dirty="0">
                  <a:solidFill>
                    <a:srgbClr val="ABD0E6"/>
                  </a:solidFill>
                </a:rPr>
                <a:t>FEL ČVUT v </a:t>
              </a:r>
              <a:r>
                <a:rPr dirty="0" err="1">
                  <a:solidFill>
                    <a:srgbClr val="ABD0E6"/>
                  </a:solidFill>
                </a:rPr>
                <a:t>Praze</a:t>
              </a:r>
              <a:endParaRPr dirty="0">
                <a:solidFill>
                  <a:srgbClr val="ABD0E6"/>
                </a:solidFill>
              </a:endParaRPr>
            </a:p>
          </p:txBody>
        </p:sp>
      </p:grpSp>
      <p:sp>
        <p:nvSpPr>
          <p:cNvPr id="4" name="Název snímku">
            <a:extLst>
              <a:ext uri="{FF2B5EF4-FFF2-40B4-BE49-F238E27FC236}">
                <a16:creationId xmlns:a16="http://schemas.microsoft.com/office/drawing/2014/main" id="{B9E9637A-5774-0A60-7C9A-E9BD4E5DFC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952500"/>
            <a:ext cx="10285016" cy="1742825"/>
          </a:xfrm>
          <a:prstGeom prst="rect">
            <a:avLst/>
          </a:prstGeom>
        </p:spPr>
        <p:txBody>
          <a:bodyPr/>
          <a:lstStyle/>
          <a:p>
            <a:pPr defTabSz="2292038">
              <a:defRPr sz="10716" spc="-214">
                <a:solidFill>
                  <a:srgbClr val="91D3EE"/>
                </a:solidFill>
              </a:defRPr>
            </a:pPr>
            <a:r>
              <a:rPr lang="cs-CZ" dirty="0">
                <a:solidFill>
                  <a:srgbClr val="395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Jméno oddílu</a:t>
            </a:r>
            <a:endParaRPr dirty="0">
              <a:solidFill>
                <a:srgbClr val="3954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odtitul snímku">
            <a:extLst>
              <a:ext uri="{FF2B5EF4-FFF2-40B4-BE49-F238E27FC236}">
                <a16:creationId xmlns:a16="http://schemas.microsoft.com/office/drawing/2014/main" id="{96A49EA2-DEC8-705A-C243-0392013E604D}"/>
              </a:ext>
            </a:extLst>
          </p:cNvPr>
          <p:cNvSpPr txBox="1">
            <a:spLocks/>
          </p:cNvSpPr>
          <p:nvPr/>
        </p:nvSpPr>
        <p:spPr>
          <a:xfrm>
            <a:off x="1206500" y="2779362"/>
            <a:ext cx="10285016" cy="934780"/>
          </a:xfrm>
          <a:prstGeom prst="rect">
            <a:avLst/>
          </a:prstGeom>
        </p:spPr>
        <p:txBody>
          <a:bodyPr/>
          <a:lstStyle>
            <a:lvl1pPr marL="609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1219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indent="0" hangingPunct="1">
              <a:buNone/>
              <a:defRPr>
                <a:solidFill>
                  <a:srgbClr val="91D3EE"/>
                </a:solidFill>
              </a:defRPr>
            </a:pPr>
            <a:r>
              <a:rPr lang="cs-CZ" dirty="0">
                <a:solidFill>
                  <a:srgbClr val="395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Podtitul</a:t>
            </a:r>
          </a:p>
        </p:txBody>
      </p:sp>
      <p:sp>
        <p:nvSpPr>
          <p:cNvPr id="6" name="Text s odrážkami na snímku">
            <a:extLst>
              <a:ext uri="{FF2B5EF4-FFF2-40B4-BE49-F238E27FC236}">
                <a16:creationId xmlns:a16="http://schemas.microsoft.com/office/drawing/2014/main" id="{D54EC013-621E-CFE5-08BA-5D0E6876804B}"/>
              </a:ext>
            </a:extLst>
          </p:cNvPr>
          <p:cNvSpPr txBox="1">
            <a:spLocks/>
          </p:cNvSpPr>
          <p:nvPr/>
        </p:nvSpPr>
        <p:spPr>
          <a:xfrm>
            <a:off x="13133486" y="957914"/>
            <a:ext cx="10044014" cy="11546602"/>
          </a:xfrm>
          <a:prstGeom prst="rect">
            <a:avLst/>
          </a:prstGeom>
        </p:spPr>
        <p:txBody>
          <a:bodyPr/>
          <a:lstStyle>
            <a:lvl1pPr marL="609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1219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>
              <a:defRPr sz="7200">
                <a:solidFill>
                  <a:srgbClr val="91D3EE"/>
                </a:solidFill>
              </a:defRPr>
            </a:pPr>
            <a:r>
              <a:rPr lang="cs-CZ" sz="7200" dirty="0">
                <a:solidFill>
                  <a:srgbClr val="395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s odrážkami</a:t>
            </a:r>
          </a:p>
        </p:txBody>
      </p:sp>
    </p:spTree>
    <p:extLst>
      <p:ext uri="{BB962C8B-B14F-4D97-AF65-F5344CB8AC3E}">
        <p14:creationId xmlns:p14="http://schemas.microsoft.com/office/powerpoint/2010/main" val="328330372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Obrázek" descr="Obrázek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6000"/>
                    </a14:imgEffect>
                    <a14:imgEffect>
                      <a14:brightnessContrast bright="15000" contrast="-4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Obrázek" descr="Obráze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5810" y="-851247"/>
            <a:ext cx="6524669" cy="652683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5" name="Seskupit"/>
          <p:cNvGrpSpPr/>
          <p:nvPr/>
        </p:nvGrpSpPr>
        <p:grpSpPr>
          <a:xfrm>
            <a:off x="711199" y="13055599"/>
            <a:ext cx="22961601" cy="486903"/>
            <a:chOff x="0" y="0"/>
            <a:chExt cx="22961600" cy="486901"/>
          </a:xfrm>
        </p:grpSpPr>
        <p:sp>
          <p:nvSpPr>
            <p:cNvPr id="161" name="Čára"/>
            <p:cNvSpPr/>
            <p:nvPr/>
          </p:nvSpPr>
          <p:spPr>
            <a:xfrm>
              <a:off x="0" y="0"/>
              <a:ext cx="22961600" cy="0"/>
            </a:xfrm>
            <a:prstGeom prst="line">
              <a:avLst/>
            </a:prstGeom>
            <a:noFill/>
            <a:ln w="12700" cap="flat">
              <a:solidFill>
                <a:srgbClr val="203648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>
                <a:solidFill>
                  <a:srgbClr val="529CC7"/>
                </a:solidFill>
              </a:endParaRPr>
            </a:p>
          </p:txBody>
        </p:sp>
        <p:sp>
          <p:nvSpPr>
            <p:cNvPr id="162" name="Technologická olympiáda"/>
            <p:cNvSpPr txBox="1"/>
            <p:nvPr/>
          </p:nvSpPr>
          <p:spPr>
            <a:xfrm>
              <a:off x="557221" y="122700"/>
              <a:ext cx="2595262" cy="364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700">
                  <a:solidFill>
                    <a:srgbClr val="203648"/>
                  </a:solidFill>
                </a:defRPr>
              </a:lvl1pPr>
            </a:lstStyle>
            <a:p>
              <a:r>
                <a:rPr dirty="0" err="1">
                  <a:solidFill>
                    <a:srgbClr val="ABD0E6"/>
                  </a:solidFill>
                </a:rPr>
                <a:t>Technologická</a:t>
              </a:r>
              <a:r>
                <a:rPr dirty="0">
                  <a:solidFill>
                    <a:srgbClr val="ABD0E6"/>
                  </a:solidFill>
                </a:rPr>
                <a:t> </a:t>
              </a:r>
              <a:r>
                <a:rPr dirty="0" err="1">
                  <a:solidFill>
                    <a:srgbClr val="ABD0E6"/>
                  </a:solidFill>
                </a:rPr>
                <a:t>olympiáda</a:t>
              </a:r>
              <a:endParaRPr dirty="0">
                <a:solidFill>
                  <a:srgbClr val="ABD0E6"/>
                </a:solidFill>
              </a:endParaRPr>
            </a:p>
          </p:txBody>
        </p:sp>
        <p:sp>
          <p:nvSpPr>
            <p:cNvPr id="163" name="22. 4. 2022"/>
            <p:cNvSpPr txBox="1"/>
            <p:nvPr/>
          </p:nvSpPr>
          <p:spPr>
            <a:xfrm>
              <a:off x="5517979" y="122700"/>
              <a:ext cx="1077219" cy="364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700">
                  <a:solidFill>
                    <a:srgbClr val="203648"/>
                  </a:solidFill>
                </a:defRPr>
              </a:lvl1pPr>
            </a:lstStyle>
            <a:p>
              <a:r>
                <a:rPr lang="cs-CZ" dirty="0">
                  <a:solidFill>
                    <a:srgbClr val="ABD0E6"/>
                  </a:solidFill>
                </a:rPr>
                <a:t>12.4.2024</a:t>
              </a:r>
              <a:endParaRPr dirty="0">
                <a:solidFill>
                  <a:srgbClr val="ABD0E6"/>
                </a:solidFill>
              </a:endParaRPr>
            </a:p>
          </p:txBody>
        </p:sp>
        <p:sp>
          <p:nvSpPr>
            <p:cNvPr id="164" name="FEL ČVUT v Praze"/>
            <p:cNvSpPr txBox="1"/>
            <p:nvPr/>
          </p:nvSpPr>
          <p:spPr>
            <a:xfrm>
              <a:off x="9468366" y="122700"/>
              <a:ext cx="1897955" cy="364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700">
                  <a:solidFill>
                    <a:srgbClr val="203648"/>
                  </a:solidFill>
                </a:defRPr>
              </a:lvl1pPr>
            </a:lstStyle>
            <a:p>
              <a:r>
                <a:rPr dirty="0">
                  <a:solidFill>
                    <a:srgbClr val="ABD0E6"/>
                  </a:solidFill>
                </a:rPr>
                <a:t>FEL ČVUT v </a:t>
              </a:r>
              <a:r>
                <a:rPr dirty="0" err="1">
                  <a:solidFill>
                    <a:srgbClr val="ABD0E6"/>
                  </a:solidFill>
                </a:rPr>
                <a:t>Praze</a:t>
              </a:r>
              <a:endParaRPr dirty="0">
                <a:solidFill>
                  <a:srgbClr val="ABD0E6"/>
                </a:solidFill>
              </a:endParaRPr>
            </a:p>
          </p:txBody>
        </p:sp>
      </p:grpSp>
      <p:sp>
        <p:nvSpPr>
          <p:cNvPr id="7" name="Více o faktu">
            <a:extLst>
              <a:ext uri="{FF2B5EF4-FFF2-40B4-BE49-F238E27FC236}">
                <a16:creationId xmlns:a16="http://schemas.microsoft.com/office/drawing/2014/main" id="{62F18CA5-DE95-BD87-9FE7-4D79FFAE166C}"/>
              </a:ext>
            </a:extLst>
          </p:cNvPr>
          <p:cNvSpPr txBox="1">
            <a:spLocks/>
          </p:cNvSpPr>
          <p:nvPr/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/>
          <a:lstStyle>
            <a:lvl1pPr marL="609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1219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indent="0" algn="ctr" hangingPunct="1">
              <a:buNone/>
              <a:defRPr>
                <a:solidFill>
                  <a:srgbClr val="91D3EE"/>
                </a:solidFill>
              </a:defRPr>
            </a:pPr>
            <a:r>
              <a:rPr lang="cs-CZ">
                <a:solidFill>
                  <a:srgbClr val="395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Více o faktu</a:t>
            </a:r>
            <a:endParaRPr lang="cs-CZ" dirty="0">
              <a:solidFill>
                <a:srgbClr val="3954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100 %">
            <a:extLst>
              <a:ext uri="{FF2B5EF4-FFF2-40B4-BE49-F238E27FC236}">
                <a16:creationId xmlns:a16="http://schemas.microsoft.com/office/drawing/2014/main" id="{C1AA676A-5341-B227-A407-ED7040BED5E6}"/>
              </a:ext>
            </a:extLst>
          </p:cNvPr>
          <p:cNvSpPr txBox="1">
            <a:spLocks/>
          </p:cNvSpPr>
          <p:nvPr/>
        </p:nvSpPr>
        <p:spPr>
          <a:xfrm>
            <a:off x="1206500" y="935258"/>
            <a:ext cx="21971000" cy="7359063"/>
          </a:xfrm>
          <a:prstGeom prst="rect">
            <a:avLst/>
          </a:prstGeom>
        </p:spPr>
        <p:txBody>
          <a:bodyPr/>
          <a:lstStyle>
            <a:lvl1pPr marL="609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1219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indent="0" algn="ctr" hangingPunct="1">
              <a:buNone/>
              <a:defRPr>
                <a:solidFill>
                  <a:srgbClr val="91D3EE"/>
                </a:solidFill>
              </a:defRPr>
            </a:pPr>
            <a:endParaRPr lang="cs-CZ" sz="9600" dirty="0">
              <a:solidFill>
                <a:srgbClr val="3954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hangingPunct="1">
              <a:buNone/>
              <a:defRPr>
                <a:solidFill>
                  <a:srgbClr val="91D3EE"/>
                </a:solidFill>
              </a:defRPr>
            </a:pPr>
            <a:endParaRPr lang="cs-CZ" sz="9600" dirty="0">
              <a:solidFill>
                <a:srgbClr val="3954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hangingPunct="1">
              <a:buNone/>
              <a:defRPr>
                <a:solidFill>
                  <a:srgbClr val="91D3EE"/>
                </a:solidFill>
              </a:defRPr>
            </a:pPr>
            <a:endParaRPr lang="cs-CZ" sz="9600" dirty="0">
              <a:solidFill>
                <a:srgbClr val="3954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hangingPunct="1">
              <a:buNone/>
              <a:defRPr>
                <a:solidFill>
                  <a:srgbClr val="91D3EE"/>
                </a:solidFill>
              </a:defRPr>
            </a:pPr>
            <a:r>
              <a:rPr lang="cs-CZ" sz="9600" dirty="0">
                <a:solidFill>
                  <a:srgbClr val="395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100 %</a:t>
            </a:r>
          </a:p>
        </p:txBody>
      </p:sp>
    </p:spTree>
    <p:extLst>
      <p:ext uri="{BB962C8B-B14F-4D97-AF65-F5344CB8AC3E}">
        <p14:creationId xmlns:p14="http://schemas.microsoft.com/office/powerpoint/2010/main" val="394639276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Obrázek" descr="Obrázek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6000"/>
                    </a14:imgEffect>
                    <a14:imgEffect>
                      <a14:brightnessContrast bright="15000" contrast="-4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Obrázek" descr="Obráze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5810" y="-851247"/>
            <a:ext cx="6524669" cy="652683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5" name="Seskupit"/>
          <p:cNvGrpSpPr/>
          <p:nvPr/>
        </p:nvGrpSpPr>
        <p:grpSpPr>
          <a:xfrm>
            <a:off x="711199" y="13055599"/>
            <a:ext cx="22961601" cy="486903"/>
            <a:chOff x="0" y="0"/>
            <a:chExt cx="22961600" cy="486901"/>
          </a:xfrm>
        </p:grpSpPr>
        <p:sp>
          <p:nvSpPr>
            <p:cNvPr id="161" name="Čára"/>
            <p:cNvSpPr/>
            <p:nvPr/>
          </p:nvSpPr>
          <p:spPr>
            <a:xfrm>
              <a:off x="0" y="0"/>
              <a:ext cx="22961600" cy="0"/>
            </a:xfrm>
            <a:prstGeom prst="line">
              <a:avLst/>
            </a:prstGeom>
            <a:noFill/>
            <a:ln w="12700" cap="flat">
              <a:solidFill>
                <a:srgbClr val="203648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>
                <a:solidFill>
                  <a:srgbClr val="529CC7"/>
                </a:solidFill>
              </a:endParaRPr>
            </a:p>
          </p:txBody>
        </p:sp>
        <p:sp>
          <p:nvSpPr>
            <p:cNvPr id="162" name="Technologická olympiáda"/>
            <p:cNvSpPr txBox="1"/>
            <p:nvPr/>
          </p:nvSpPr>
          <p:spPr>
            <a:xfrm>
              <a:off x="557221" y="122700"/>
              <a:ext cx="2595262" cy="364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700">
                  <a:solidFill>
                    <a:srgbClr val="203648"/>
                  </a:solidFill>
                </a:defRPr>
              </a:lvl1pPr>
            </a:lstStyle>
            <a:p>
              <a:r>
                <a:rPr dirty="0" err="1">
                  <a:solidFill>
                    <a:srgbClr val="ABD0E6"/>
                  </a:solidFill>
                </a:rPr>
                <a:t>Technologická</a:t>
              </a:r>
              <a:r>
                <a:rPr dirty="0">
                  <a:solidFill>
                    <a:srgbClr val="ABD0E6"/>
                  </a:solidFill>
                </a:rPr>
                <a:t> </a:t>
              </a:r>
              <a:r>
                <a:rPr dirty="0" err="1">
                  <a:solidFill>
                    <a:srgbClr val="ABD0E6"/>
                  </a:solidFill>
                </a:rPr>
                <a:t>olympiáda</a:t>
              </a:r>
              <a:endParaRPr dirty="0">
                <a:solidFill>
                  <a:srgbClr val="ABD0E6"/>
                </a:solidFill>
              </a:endParaRPr>
            </a:p>
          </p:txBody>
        </p:sp>
        <p:sp>
          <p:nvSpPr>
            <p:cNvPr id="163" name="22. 4. 2022"/>
            <p:cNvSpPr txBox="1"/>
            <p:nvPr/>
          </p:nvSpPr>
          <p:spPr>
            <a:xfrm>
              <a:off x="5517979" y="122700"/>
              <a:ext cx="1077219" cy="364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700">
                  <a:solidFill>
                    <a:srgbClr val="203648"/>
                  </a:solidFill>
                </a:defRPr>
              </a:lvl1pPr>
            </a:lstStyle>
            <a:p>
              <a:r>
                <a:rPr lang="cs-CZ" dirty="0">
                  <a:solidFill>
                    <a:srgbClr val="ABD0E6"/>
                  </a:solidFill>
                </a:rPr>
                <a:t>12.4.2024</a:t>
              </a:r>
              <a:endParaRPr dirty="0">
                <a:solidFill>
                  <a:srgbClr val="ABD0E6"/>
                </a:solidFill>
              </a:endParaRPr>
            </a:p>
          </p:txBody>
        </p:sp>
        <p:sp>
          <p:nvSpPr>
            <p:cNvPr id="164" name="FEL ČVUT v Praze"/>
            <p:cNvSpPr txBox="1"/>
            <p:nvPr/>
          </p:nvSpPr>
          <p:spPr>
            <a:xfrm>
              <a:off x="9468366" y="122700"/>
              <a:ext cx="1897955" cy="364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700">
                  <a:solidFill>
                    <a:srgbClr val="203648"/>
                  </a:solidFill>
                </a:defRPr>
              </a:lvl1pPr>
            </a:lstStyle>
            <a:p>
              <a:r>
                <a:rPr dirty="0">
                  <a:solidFill>
                    <a:srgbClr val="ABD0E6"/>
                  </a:solidFill>
                </a:rPr>
                <a:t>FEL ČVUT v </a:t>
              </a:r>
              <a:r>
                <a:rPr dirty="0" err="1">
                  <a:solidFill>
                    <a:srgbClr val="ABD0E6"/>
                  </a:solidFill>
                </a:rPr>
                <a:t>Praze</a:t>
              </a:r>
              <a:endParaRPr dirty="0">
                <a:solidFill>
                  <a:srgbClr val="ABD0E6"/>
                </a:solidFill>
              </a:endParaRPr>
            </a:p>
          </p:txBody>
        </p:sp>
      </p:grpSp>
      <p:pic>
        <p:nvPicPr>
          <p:cNvPr id="3" name="vodopád v zelené skalnaté krajině" descr="vodopád v zelené skalnaté krajině">
            <a:extLst>
              <a:ext uri="{FF2B5EF4-FFF2-40B4-BE49-F238E27FC236}">
                <a16:creationId xmlns:a16="http://schemas.microsoft.com/office/drawing/2014/main" id="{5494DAE5-77FE-F823-7330-5A02B33E74B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914" t="19553" r="5790" b="8371"/>
          <a:stretch>
            <a:fillRect/>
          </a:stretch>
        </p:blipFill>
        <p:spPr>
          <a:xfrm>
            <a:off x="1132746" y="1093589"/>
            <a:ext cx="22118507" cy="1152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43985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47</Words>
  <Application>Microsoft Macintosh PowerPoint</Application>
  <PresentationFormat>Custom</PresentationFormat>
  <Paragraphs>24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Helvetica Neue</vt:lpstr>
      <vt:lpstr>Helvetica Neue Medium</vt:lpstr>
      <vt:lpstr>20_BasicBlack</vt:lpstr>
      <vt:lpstr>Téma</vt:lpstr>
      <vt:lpstr>Jméno oddílu</vt:lpstr>
      <vt:lpstr>Jméno oddílu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Tadeáš Salaba</cp:lastModifiedBy>
  <cp:revision>2</cp:revision>
  <dcterms:modified xsi:type="dcterms:W3CDTF">2024-04-10T12:51:47Z</dcterms:modified>
</cp:coreProperties>
</file>