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/>
    <p:restoredTop sz="94694"/>
  </p:normalViewPr>
  <p:slideViewPr>
    <p:cSldViewPr snapToGrid="0">
      <p:cViewPr varScale="1">
        <p:scale>
          <a:sx n="46" d="100"/>
          <a:sy n="46" d="100"/>
        </p:scale>
        <p:origin x="216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Náze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a datum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a datum</a:t>
            </a:r>
          </a:p>
        </p:txBody>
      </p:sp>
      <p:sp>
        <p:nvSpPr>
          <p:cNvPr id="12" name="Název prezentac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Název prezentace</a:t>
            </a:r>
          </a:p>
        </p:txBody>
      </p:sp>
      <p:sp>
        <p:nvSpPr>
          <p:cNvPr id="13" name="Text úrovně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Podtitul prezentace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Číslo snímku"/>
          <p:cNvSpPr txBox="1">
            <a:spLocks noGrp="1"/>
          </p:cNvSpPr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ý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 úrovně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Výpis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ůležitý f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Více o faktu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Více o faktu</a:t>
            </a:r>
          </a:p>
        </p:txBody>
      </p:sp>
      <p:sp>
        <p:nvSpPr>
          <p:cNvPr id="107" name="Text úrovně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100 %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á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Zdroj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Zdroj</a:t>
            </a:r>
          </a:p>
        </p:txBody>
      </p:sp>
      <p:sp>
        <p:nvSpPr>
          <p:cNvPr id="116" name="Text úrovně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„Význačný citát“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grafie - 3 na výš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Detailní záběr divokých rostlin rostoucích mezi lávovými kameny"/>
          <p:cNvSpPr>
            <a:spLocks noGrp="1"/>
          </p:cNvSpPr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Velký skalní útvar pod temnými mraky s polní cestou v popředí"/>
          <p:cNvSpPr>
            <a:spLocks noGrp="1"/>
          </p:cNvSpPr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Detailní záběr divoké rostliny rostoucí mezi lávovými kameny"/>
          <p:cNvSpPr>
            <a:spLocks noGrp="1"/>
          </p:cNvSpPr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vodopád v zelené skalnaté krajině"/>
          <p:cNvSpPr>
            <a:spLocks noGrp="1"/>
          </p:cNvSpPr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ázev a fot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elená kopcovitá krajina"/>
          <p:cNvSpPr>
            <a:spLocks noGrp="1"/>
          </p:cNvSpPr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Název prezentac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Název prezentace</a:t>
            </a:r>
          </a:p>
        </p:txBody>
      </p:sp>
      <p:sp>
        <p:nvSpPr>
          <p:cNvPr id="23" name="Autor a datum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a datum</a:t>
            </a:r>
          </a:p>
        </p:txBody>
      </p:sp>
      <p:sp>
        <p:nvSpPr>
          <p:cNvPr id="24" name="Text úrovně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Podtitul prezentace 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ternativní název a fot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Název snímku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Název snímku</a:t>
            </a:r>
          </a:p>
        </p:txBody>
      </p:sp>
      <p:sp>
        <p:nvSpPr>
          <p:cNvPr id="33" name="Text úrovně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Podtitul snímku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Skály porostlé mechem"/>
          <p:cNvSpPr>
            <a:spLocks noGrp="1"/>
          </p:cNvSpPr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5" name="Číslo snímku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ázev a 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Název snímku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Název snímku</a:t>
            </a:r>
          </a:p>
        </p:txBody>
      </p:sp>
      <p:sp>
        <p:nvSpPr>
          <p:cNvPr id="43" name="Podtitul snímku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Podtitul snímku</a:t>
            </a:r>
          </a:p>
        </p:txBody>
      </p:sp>
      <p:sp>
        <p:nvSpPr>
          <p:cNvPr id="44" name="Text úrovně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s odrážkami na snímku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úrovně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 s odrážkami na snímku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ázev, odrážky, fot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Název snímku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Název snímku</a:t>
            </a:r>
          </a:p>
        </p:txBody>
      </p:sp>
      <p:sp>
        <p:nvSpPr>
          <p:cNvPr id="61" name="Podtitul snímku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Podtitul snímku</a:t>
            </a:r>
          </a:p>
        </p:txBody>
      </p:sp>
      <p:sp>
        <p:nvSpPr>
          <p:cNvPr id="62" name="Text úrovně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r>
              <a:t>Text s odrážkami na snímku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" name="Velký skalní útvar pod temnými mraky s polní cestou v popředí"/>
          <p:cNvSpPr>
            <a:spLocks noGrp="1"/>
          </p:cNvSpPr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4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ddí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Název oddílu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Název oddílu</a:t>
            </a:r>
          </a:p>
        </p:txBody>
      </p:sp>
      <p:sp>
        <p:nvSpPr>
          <p:cNvPr id="72" name="Číslo snímku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Jen náze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Název snímku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Název snímku</a:t>
            </a:r>
          </a:p>
        </p:txBody>
      </p:sp>
      <p:sp>
        <p:nvSpPr>
          <p:cNvPr id="80" name="Podtitul snímku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Podtitul snímku</a:t>
            </a:r>
          </a:p>
        </p:txBody>
      </p:sp>
      <p:sp>
        <p:nvSpPr>
          <p:cNvPr id="81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ro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Název programu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Název programu</a:t>
            </a:r>
          </a:p>
        </p:txBody>
      </p:sp>
      <p:sp>
        <p:nvSpPr>
          <p:cNvPr id="89" name="Program – podtitul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Program – podtitul</a:t>
            </a:r>
          </a:p>
        </p:txBody>
      </p:sp>
      <p:sp>
        <p:nvSpPr>
          <p:cNvPr id="90" name="Text úrovně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Body programu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ázev snímku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Název snímku</a:t>
            </a:r>
          </a:p>
        </p:txBody>
      </p:sp>
      <p:sp>
        <p:nvSpPr>
          <p:cNvPr id="3" name="Text úrovně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 s odrážkami na snímku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Číslo snímku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Obrázek" descr="Obrá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Škola a měst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rgbClr val="91D3E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Škola a město</a:t>
            </a:r>
          </a:p>
        </p:txBody>
      </p:sp>
      <p:sp>
        <p:nvSpPr>
          <p:cNvPr id="153" name="Název prezentace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1D3EE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54" name="Jméno týmu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D3E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Jméno týmu</a:t>
            </a:r>
          </a:p>
        </p:txBody>
      </p:sp>
      <p:pic>
        <p:nvPicPr>
          <p:cNvPr id="155" name="Obrázek" descr="Obráze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0868" y="6234770"/>
            <a:ext cx="9810284" cy="98135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Obrázek" descr="Obrázek"/>
          <p:cNvPicPr>
            <a:picLocks noChangeAspect="1"/>
          </p:cNvPicPr>
          <p:nvPr/>
        </p:nvPicPr>
        <p:blipFill>
          <a:blip r:embed="rId4">
            <a:alphaModFix amt="92622"/>
          </a:blip>
          <a:stretch>
            <a:fillRect/>
          </a:stretch>
        </p:blipFill>
        <p:spPr>
          <a:xfrm>
            <a:off x="1231228" y="1109340"/>
            <a:ext cx="4818911" cy="16764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Obrázek" descr="Obrá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Název oddíl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1D3EE"/>
                </a:solidFill>
              </a:defRPr>
            </a:pPr>
            <a:endParaRPr/>
          </a:p>
        </p:txBody>
      </p:sp>
      <p:pic>
        <p:nvPicPr>
          <p:cNvPr id="160" name="Obrázek" descr="Obráze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9042" y="-4432196"/>
            <a:ext cx="9240083" cy="924314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65" name="Seskupit"/>
          <p:cNvGrpSpPr/>
          <p:nvPr/>
        </p:nvGrpSpPr>
        <p:grpSpPr>
          <a:xfrm>
            <a:off x="711199" y="13055599"/>
            <a:ext cx="22961601" cy="486903"/>
            <a:chOff x="0" y="0"/>
            <a:chExt cx="22961600" cy="486901"/>
          </a:xfrm>
        </p:grpSpPr>
        <p:sp>
          <p:nvSpPr>
            <p:cNvPr id="161" name="Čára"/>
            <p:cNvSpPr/>
            <p:nvPr/>
          </p:nvSpPr>
          <p:spPr>
            <a:xfrm>
              <a:off x="0" y="0"/>
              <a:ext cx="22961600" cy="0"/>
            </a:xfrm>
            <a:prstGeom prst="line">
              <a:avLst/>
            </a:prstGeom>
            <a:noFill/>
            <a:ln w="12700" cap="flat">
              <a:solidFill>
                <a:srgbClr val="203648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62" name="Technologická olympiáda"/>
            <p:cNvSpPr txBox="1"/>
            <p:nvPr/>
          </p:nvSpPr>
          <p:spPr>
            <a:xfrm>
              <a:off x="576031" y="130022"/>
              <a:ext cx="2557641" cy="3495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t>Technologická olympiáda</a:t>
              </a:r>
            </a:p>
          </p:txBody>
        </p:sp>
        <p:sp>
          <p:nvSpPr>
            <p:cNvPr id="163" name="22. 4. 2022"/>
            <p:cNvSpPr txBox="1"/>
            <p:nvPr/>
          </p:nvSpPr>
          <p:spPr>
            <a:xfrm>
              <a:off x="5457063" y="122700"/>
              <a:ext cx="1199047" cy="364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rPr lang="cs-CZ" dirty="0"/>
                <a:t>14</a:t>
              </a:r>
              <a:r>
                <a:rPr dirty="0"/>
                <a:t>. 4. 202</a:t>
              </a:r>
              <a:r>
                <a:rPr lang="cs-CZ" dirty="0"/>
                <a:t>3</a:t>
              </a:r>
              <a:endParaRPr dirty="0"/>
            </a:p>
          </p:txBody>
        </p:sp>
        <p:sp>
          <p:nvSpPr>
            <p:cNvPr id="164" name="FEL ČVUT v Praze"/>
            <p:cNvSpPr txBox="1"/>
            <p:nvPr/>
          </p:nvSpPr>
          <p:spPr>
            <a:xfrm>
              <a:off x="9470793" y="130022"/>
              <a:ext cx="1893101" cy="3495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t>FEL ČVUT v Praze</a:t>
              </a:r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Obrázek" descr="Obrá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Název snímku"/>
          <p:cNvSpPr txBox="1">
            <a:spLocks noGrp="1"/>
          </p:cNvSpPr>
          <p:nvPr>
            <p:ph type="title"/>
          </p:nvPr>
        </p:nvSpPr>
        <p:spPr>
          <a:xfrm>
            <a:off x="1206500" y="952500"/>
            <a:ext cx="10285016" cy="1742825"/>
          </a:xfrm>
          <a:prstGeom prst="rect">
            <a:avLst/>
          </a:prstGeom>
        </p:spPr>
        <p:txBody>
          <a:bodyPr/>
          <a:lstStyle/>
          <a:p>
            <a:pPr defTabSz="2292038">
              <a:defRPr sz="10716" spc="-214">
                <a:solidFill>
                  <a:srgbClr val="91D3EE"/>
                </a:solidFill>
              </a:defRPr>
            </a:pPr>
            <a:endParaRPr/>
          </a:p>
        </p:txBody>
      </p:sp>
      <p:sp>
        <p:nvSpPr>
          <p:cNvPr id="169" name="Podtitul snímku"/>
          <p:cNvSpPr txBox="1">
            <a:spLocks noGrp="1"/>
          </p:cNvSpPr>
          <p:nvPr>
            <p:ph type="body" idx="21"/>
          </p:nvPr>
        </p:nvSpPr>
        <p:spPr>
          <a:xfrm>
            <a:off x="1206500" y="2779362"/>
            <a:ext cx="10285016" cy="934780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1D3EE"/>
                </a:solidFill>
              </a:defRPr>
            </a:pPr>
            <a:endParaRPr/>
          </a:p>
        </p:txBody>
      </p:sp>
      <p:sp>
        <p:nvSpPr>
          <p:cNvPr id="170" name="Text s odrážkami na snímku"/>
          <p:cNvSpPr txBox="1">
            <a:spLocks noGrp="1"/>
          </p:cNvSpPr>
          <p:nvPr>
            <p:ph type="body" sz="half" idx="1"/>
          </p:nvPr>
        </p:nvSpPr>
        <p:spPr>
          <a:xfrm>
            <a:off x="13133486" y="957914"/>
            <a:ext cx="10044014" cy="11546602"/>
          </a:xfrm>
          <a:prstGeom prst="rect">
            <a:avLst/>
          </a:prstGeom>
        </p:spPr>
        <p:txBody>
          <a:bodyPr/>
          <a:lstStyle/>
          <a:p>
            <a:pPr marL="609600" indent="-609600">
              <a:defRPr sz="7200">
                <a:solidFill>
                  <a:srgbClr val="91D3EE"/>
                </a:solidFill>
              </a:defRPr>
            </a:pPr>
            <a:endParaRPr/>
          </a:p>
        </p:txBody>
      </p:sp>
      <p:pic>
        <p:nvPicPr>
          <p:cNvPr id="171" name="Obrázek" descr="Obrázek"/>
          <p:cNvPicPr>
            <a:picLocks noChangeAspect="1"/>
          </p:cNvPicPr>
          <p:nvPr/>
        </p:nvPicPr>
        <p:blipFill>
          <a:blip r:embed="rId3">
            <a:alphaModFix amt="49359"/>
          </a:blip>
          <a:stretch>
            <a:fillRect/>
          </a:stretch>
        </p:blipFill>
        <p:spPr>
          <a:xfrm>
            <a:off x="-964117" y="10966082"/>
            <a:ext cx="3165890" cy="316693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76" name="Seskupit"/>
          <p:cNvGrpSpPr/>
          <p:nvPr/>
        </p:nvGrpSpPr>
        <p:grpSpPr>
          <a:xfrm>
            <a:off x="711199" y="13055599"/>
            <a:ext cx="22961601" cy="486902"/>
            <a:chOff x="0" y="0"/>
            <a:chExt cx="22961600" cy="486900"/>
          </a:xfrm>
        </p:grpSpPr>
        <p:sp>
          <p:nvSpPr>
            <p:cNvPr id="172" name="Čára"/>
            <p:cNvSpPr/>
            <p:nvPr/>
          </p:nvSpPr>
          <p:spPr>
            <a:xfrm>
              <a:off x="0" y="0"/>
              <a:ext cx="22961600" cy="0"/>
            </a:xfrm>
            <a:prstGeom prst="line">
              <a:avLst/>
            </a:prstGeom>
            <a:noFill/>
            <a:ln w="12700" cap="flat">
              <a:solidFill>
                <a:srgbClr val="203648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73" name="Technologická olympiáda"/>
            <p:cNvSpPr txBox="1"/>
            <p:nvPr/>
          </p:nvSpPr>
          <p:spPr>
            <a:xfrm>
              <a:off x="576031" y="130022"/>
              <a:ext cx="2557641" cy="3495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t>Technologická olympiáda</a:t>
              </a:r>
            </a:p>
          </p:txBody>
        </p:sp>
        <p:sp>
          <p:nvSpPr>
            <p:cNvPr id="174" name="22. 4. 2022"/>
            <p:cNvSpPr txBox="1"/>
            <p:nvPr/>
          </p:nvSpPr>
          <p:spPr>
            <a:xfrm>
              <a:off x="5457063" y="122700"/>
              <a:ext cx="1199046" cy="364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rPr lang="cs-CZ" dirty="0"/>
                <a:t>14. 4. 2023</a:t>
              </a:r>
            </a:p>
          </p:txBody>
        </p:sp>
        <p:sp>
          <p:nvSpPr>
            <p:cNvPr id="175" name="FEL ČVUT v Praze"/>
            <p:cNvSpPr txBox="1"/>
            <p:nvPr/>
          </p:nvSpPr>
          <p:spPr>
            <a:xfrm>
              <a:off x="9470793" y="130022"/>
              <a:ext cx="1893101" cy="3495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t>FEL ČVUT v Praze</a:t>
              </a:r>
            </a:p>
          </p:txBody>
        </p: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Obrázek" descr="Obrá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Více o faktu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1D3EE"/>
                </a:solidFill>
              </a:defRPr>
            </a:pPr>
            <a:endParaRPr/>
          </a:p>
        </p:txBody>
      </p:sp>
      <p:sp>
        <p:nvSpPr>
          <p:cNvPr id="180" name="100 %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1D3EE"/>
                </a:solidFill>
              </a:defRPr>
            </a:pPr>
            <a:endParaRPr/>
          </a:p>
        </p:txBody>
      </p:sp>
      <p:pic>
        <p:nvPicPr>
          <p:cNvPr id="181" name="Obrázek" descr="Obrázek"/>
          <p:cNvPicPr>
            <a:picLocks noChangeAspect="1"/>
          </p:cNvPicPr>
          <p:nvPr/>
        </p:nvPicPr>
        <p:blipFill>
          <a:blip r:embed="rId3">
            <a:alphaModFix amt="49359"/>
          </a:blip>
          <a:stretch>
            <a:fillRect/>
          </a:stretch>
        </p:blipFill>
        <p:spPr>
          <a:xfrm>
            <a:off x="-964117" y="10966082"/>
            <a:ext cx="3165890" cy="316693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86" name="Seskupit"/>
          <p:cNvGrpSpPr/>
          <p:nvPr/>
        </p:nvGrpSpPr>
        <p:grpSpPr>
          <a:xfrm>
            <a:off x="711199" y="13055599"/>
            <a:ext cx="22961601" cy="486902"/>
            <a:chOff x="0" y="0"/>
            <a:chExt cx="22961600" cy="486900"/>
          </a:xfrm>
        </p:grpSpPr>
        <p:sp>
          <p:nvSpPr>
            <p:cNvPr id="182" name="Čára"/>
            <p:cNvSpPr/>
            <p:nvPr/>
          </p:nvSpPr>
          <p:spPr>
            <a:xfrm>
              <a:off x="0" y="0"/>
              <a:ext cx="22961600" cy="0"/>
            </a:xfrm>
            <a:prstGeom prst="line">
              <a:avLst/>
            </a:prstGeom>
            <a:noFill/>
            <a:ln w="12700" cap="flat">
              <a:solidFill>
                <a:srgbClr val="203648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3" name="Technologická olympiáda"/>
            <p:cNvSpPr txBox="1"/>
            <p:nvPr/>
          </p:nvSpPr>
          <p:spPr>
            <a:xfrm>
              <a:off x="576031" y="130022"/>
              <a:ext cx="2557641" cy="3495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t>Technologická olympiáda</a:t>
              </a:r>
            </a:p>
          </p:txBody>
        </p:sp>
        <p:sp>
          <p:nvSpPr>
            <p:cNvPr id="184" name="22. 4. 2022"/>
            <p:cNvSpPr txBox="1"/>
            <p:nvPr/>
          </p:nvSpPr>
          <p:spPr>
            <a:xfrm>
              <a:off x="5457063" y="122700"/>
              <a:ext cx="1199046" cy="364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rPr lang="cs-CZ" dirty="0"/>
                <a:t>14. 4. 2023</a:t>
              </a:r>
            </a:p>
          </p:txBody>
        </p:sp>
        <p:sp>
          <p:nvSpPr>
            <p:cNvPr id="185" name="FEL ČVUT v Praze"/>
            <p:cNvSpPr txBox="1"/>
            <p:nvPr/>
          </p:nvSpPr>
          <p:spPr>
            <a:xfrm>
              <a:off x="9470793" y="130022"/>
              <a:ext cx="1893101" cy="3495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t>FEL ČVUT v Praze</a:t>
              </a:r>
            </a:p>
          </p:txBody>
        </p: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Obrázek" descr="Obrá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Obrázek" descr="Obrázek"/>
          <p:cNvPicPr>
            <a:picLocks noChangeAspect="1"/>
          </p:cNvPicPr>
          <p:nvPr/>
        </p:nvPicPr>
        <p:blipFill>
          <a:blip r:embed="rId3">
            <a:alphaModFix amt="49359"/>
          </a:blip>
          <a:stretch>
            <a:fillRect/>
          </a:stretch>
        </p:blipFill>
        <p:spPr>
          <a:xfrm>
            <a:off x="-964117" y="10966082"/>
            <a:ext cx="3165890" cy="3166939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Název snímk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9800" spc="-195">
                <a:solidFill>
                  <a:srgbClr val="91D3EE"/>
                </a:solidFill>
              </a:defRPr>
            </a:pPr>
            <a:endParaRPr/>
          </a:p>
        </p:txBody>
      </p:sp>
      <p:sp>
        <p:nvSpPr>
          <p:cNvPr id="191" name="Podtitul snímku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1D3EE"/>
                </a:solidFill>
              </a:defRPr>
            </a:pPr>
            <a:endParaRPr/>
          </a:p>
        </p:txBody>
      </p:sp>
      <p:pic>
        <p:nvPicPr>
          <p:cNvPr id="192" name="Skály porostlé mechem" descr="Skály porostlé mechem"/>
          <p:cNvPicPr>
            <a:picLocks noGrp="1" noChangeAspect="1"/>
          </p:cNvPicPr>
          <p:nvPr>
            <p:ph type="pic" idx="21"/>
          </p:nvPr>
        </p:nvPicPr>
        <p:blipFill>
          <a:blip r:embed="rId4"/>
          <a:srcRect l="7148" t="587" r="7148" b="587"/>
          <a:stretch>
            <a:fillRect/>
          </a:stretch>
        </p:blipFill>
        <p:spPr>
          <a:xfrm>
            <a:off x="12468590" y="-2779"/>
            <a:ext cx="11896869" cy="13744700"/>
          </a:xfrm>
          <a:prstGeom prst="rect">
            <a:avLst/>
          </a:prstGeom>
        </p:spPr>
      </p:pic>
      <p:grpSp>
        <p:nvGrpSpPr>
          <p:cNvPr id="197" name="Seskupit"/>
          <p:cNvGrpSpPr/>
          <p:nvPr/>
        </p:nvGrpSpPr>
        <p:grpSpPr>
          <a:xfrm>
            <a:off x="711199" y="13055599"/>
            <a:ext cx="22961601" cy="486902"/>
            <a:chOff x="0" y="0"/>
            <a:chExt cx="22961600" cy="486900"/>
          </a:xfrm>
        </p:grpSpPr>
        <p:sp>
          <p:nvSpPr>
            <p:cNvPr id="193" name="Čára"/>
            <p:cNvSpPr/>
            <p:nvPr/>
          </p:nvSpPr>
          <p:spPr>
            <a:xfrm>
              <a:off x="0" y="0"/>
              <a:ext cx="22961600" cy="0"/>
            </a:xfrm>
            <a:prstGeom prst="line">
              <a:avLst/>
            </a:prstGeom>
            <a:noFill/>
            <a:ln w="12700" cap="flat">
              <a:solidFill>
                <a:srgbClr val="203648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94" name="Technologická olympiáda"/>
            <p:cNvSpPr txBox="1"/>
            <p:nvPr/>
          </p:nvSpPr>
          <p:spPr>
            <a:xfrm>
              <a:off x="576031" y="130022"/>
              <a:ext cx="2557641" cy="3495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t>Technologická olympiáda</a:t>
              </a:r>
            </a:p>
          </p:txBody>
        </p:sp>
        <p:sp>
          <p:nvSpPr>
            <p:cNvPr id="195" name="22. 4. 2022"/>
            <p:cNvSpPr txBox="1"/>
            <p:nvPr/>
          </p:nvSpPr>
          <p:spPr>
            <a:xfrm>
              <a:off x="5457063" y="122700"/>
              <a:ext cx="1199046" cy="364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rPr lang="cs-CZ" dirty="0"/>
                <a:t>14. 4. 2023</a:t>
              </a:r>
            </a:p>
          </p:txBody>
        </p:sp>
        <p:sp>
          <p:nvSpPr>
            <p:cNvPr id="196" name="FEL ČVUT v Praze"/>
            <p:cNvSpPr txBox="1"/>
            <p:nvPr/>
          </p:nvSpPr>
          <p:spPr>
            <a:xfrm>
              <a:off x="9470793" y="130022"/>
              <a:ext cx="1893101" cy="3495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t>FEL ČVUT v Praze</a:t>
              </a:r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Obrázek" descr="Obráze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Obrázek" descr="Obrázek"/>
          <p:cNvPicPr>
            <a:picLocks noChangeAspect="1"/>
          </p:cNvPicPr>
          <p:nvPr/>
        </p:nvPicPr>
        <p:blipFill>
          <a:blip r:embed="rId3">
            <a:alphaModFix amt="49359"/>
          </a:blip>
          <a:stretch>
            <a:fillRect/>
          </a:stretch>
        </p:blipFill>
        <p:spPr>
          <a:xfrm>
            <a:off x="-964117" y="10966082"/>
            <a:ext cx="3165890" cy="316693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vodopád v zelené skalnaté krajině" descr="vodopád v zelené skalnaté krajině"/>
          <p:cNvPicPr>
            <a:picLocks noGrp="1" noChangeAspect="1"/>
          </p:cNvPicPr>
          <p:nvPr>
            <p:ph type="pic" idx="21"/>
          </p:nvPr>
        </p:nvPicPr>
        <p:blipFill>
          <a:blip r:embed="rId4"/>
          <a:srcRect l="1914" t="19553" r="5790" b="8371"/>
          <a:stretch>
            <a:fillRect/>
          </a:stretch>
        </p:blipFill>
        <p:spPr>
          <a:xfrm>
            <a:off x="1132746" y="1093589"/>
            <a:ext cx="22118507" cy="11528822"/>
          </a:xfrm>
          <a:prstGeom prst="rect">
            <a:avLst/>
          </a:prstGeom>
        </p:spPr>
      </p:pic>
      <p:grpSp>
        <p:nvGrpSpPr>
          <p:cNvPr id="206" name="Seskupit"/>
          <p:cNvGrpSpPr/>
          <p:nvPr/>
        </p:nvGrpSpPr>
        <p:grpSpPr>
          <a:xfrm>
            <a:off x="711199" y="13055599"/>
            <a:ext cx="22961601" cy="486902"/>
            <a:chOff x="0" y="0"/>
            <a:chExt cx="22961600" cy="486900"/>
          </a:xfrm>
        </p:grpSpPr>
        <p:sp>
          <p:nvSpPr>
            <p:cNvPr id="202" name="Čára"/>
            <p:cNvSpPr/>
            <p:nvPr/>
          </p:nvSpPr>
          <p:spPr>
            <a:xfrm>
              <a:off x="0" y="0"/>
              <a:ext cx="22961600" cy="0"/>
            </a:xfrm>
            <a:prstGeom prst="line">
              <a:avLst/>
            </a:prstGeom>
            <a:noFill/>
            <a:ln w="12700" cap="flat">
              <a:solidFill>
                <a:srgbClr val="203648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03" name="Technologická olympiáda"/>
            <p:cNvSpPr txBox="1"/>
            <p:nvPr/>
          </p:nvSpPr>
          <p:spPr>
            <a:xfrm>
              <a:off x="576031" y="130022"/>
              <a:ext cx="2557641" cy="3495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t>Technologická olympiáda</a:t>
              </a:r>
            </a:p>
          </p:txBody>
        </p:sp>
        <p:sp>
          <p:nvSpPr>
            <p:cNvPr id="204" name="22. 4. 2022"/>
            <p:cNvSpPr txBox="1"/>
            <p:nvPr/>
          </p:nvSpPr>
          <p:spPr>
            <a:xfrm>
              <a:off x="5457063" y="122700"/>
              <a:ext cx="1199046" cy="364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rPr lang="cs-CZ" dirty="0"/>
                <a:t>14. 4. 2023</a:t>
              </a:r>
            </a:p>
          </p:txBody>
        </p:sp>
        <p:sp>
          <p:nvSpPr>
            <p:cNvPr id="205" name="FEL ČVUT v Praze"/>
            <p:cNvSpPr txBox="1"/>
            <p:nvPr/>
          </p:nvSpPr>
          <p:spPr>
            <a:xfrm>
              <a:off x="9470793" y="130022"/>
              <a:ext cx="1893101" cy="3495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700">
                  <a:solidFill>
                    <a:srgbClr val="203648"/>
                  </a:solidFill>
                </a:defRPr>
              </a:lvl1pPr>
            </a:lstStyle>
            <a:p>
              <a:r>
                <a:t>FEL ČVUT v Praze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Microsoft Macintosh PowerPoint</Application>
  <PresentationFormat>Custom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Helvetica Neue</vt:lpstr>
      <vt:lpstr>Helvetica Neue Medium</vt:lpstr>
      <vt:lpstr>20_BasicBlack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Tadeáš Salaba</cp:lastModifiedBy>
  <cp:revision>1</cp:revision>
  <dcterms:modified xsi:type="dcterms:W3CDTF">2023-04-11T11:50:40Z</dcterms:modified>
</cp:coreProperties>
</file>